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0.51578947368421046</c:v>
                </c:pt>
                <c:pt idx="1">
                  <c:v>0.48421052631578948</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1.041666666666667E-2</c:v>
                </c:pt>
                <c:pt idx="1">
                  <c:v>0</c:v>
                </c:pt>
                <c:pt idx="2">
                  <c:v>0</c:v>
                </c:pt>
                <c:pt idx="3">
                  <c:v>0</c:v>
                </c:pt>
                <c:pt idx="4">
                  <c:v>2.0833333333333329E-2</c:v>
                </c:pt>
                <c:pt idx="5">
                  <c:v>0.96875</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7.0059215788989331</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The Shrewsbury and Telford Hospital NHS Trust</c:v>
                </c:pt>
                <c:pt idx="3">
                  <c:v>The Dudley Group NHS Foundation Trust</c:v>
                </c:pt>
                <c:pt idx="4">
                  <c:v>The Royal Wolverhampton NHS Trust</c:v>
                </c:pt>
              </c:strCache>
            </c:strRef>
          </c:cat>
          <c:val>
            <c:numRef>
              <c:f>Sheet1!$B$2:$B$6</c:f>
              <c:numCache>
                <c:formatCode>0.0</c:formatCode>
                <c:ptCount val="5"/>
                <c:pt idx="0">
                  <c:v>7.9368976205255644</c:v>
                </c:pt>
                <c:pt idx="1">
                  <c:v>7.6667076407186281</c:v>
                </c:pt>
                <c:pt idx="2">
                  <c:v>7.659282739645966</c:v>
                </c:pt>
                <c:pt idx="3">
                  <c:v>7.0059215788989331</c:v>
                </c:pt>
                <c:pt idx="4">
                  <c:v>6.9763070826306643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The Shrewsbury and Telford Hospital NHS Trust</c:v>
                </c:pt>
                <c:pt idx="3">
                  <c:v>The Dudley Group NHS Foundation Trust</c:v>
                </c:pt>
                <c:pt idx="4">
                  <c:v>The Royal Wolverhampton NHS Trust</c:v>
                </c:pt>
              </c:strCache>
            </c:strRef>
          </c:cat>
          <c:val>
            <c:numRef>
              <c:f>Sheet1!$C$2:$C$6</c:f>
              <c:numCache>
                <c:formatCode>0.0</c:formatCode>
                <c:ptCount val="5"/>
                <c:pt idx="0">
                  <c:v>2.0631023794744356</c:v>
                </c:pt>
                <c:pt idx="1">
                  <c:v>2.3332923592813719</c:v>
                </c:pt>
                <c:pt idx="2">
                  <c:v>2.340717260354034</c:v>
                </c:pt>
                <c:pt idx="3">
                  <c:v>2.9940784211010669</c:v>
                </c:pt>
                <c:pt idx="4">
                  <c:v>3.0236929173693357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Sherwood Forest Hospitals NHS Foundation Trust</c:v>
                </c:pt>
                <c:pt idx="2">
                  <c:v>University Hospitals of North Midlands NHS Trust</c:v>
                </c:pt>
                <c:pt idx="3">
                  <c:v>Sandwell and West Birmingham Hospitals NHS Trust</c:v>
                </c:pt>
                <c:pt idx="4">
                  <c:v>Worcestershire Acute Hospitals NHS Trust</c:v>
                </c:pt>
              </c:strCache>
            </c:strRef>
          </c:cat>
          <c:val>
            <c:numRef>
              <c:f>Sheet1!$B$2:$B$6</c:f>
              <c:numCache>
                <c:formatCode>0.0</c:formatCode>
                <c:ptCount val="5"/>
                <c:pt idx="0">
                  <c:v>5.0771291766944193</c:v>
                </c:pt>
                <c:pt idx="1">
                  <c:v>5.1862286650288896</c:v>
                </c:pt>
                <c:pt idx="2">
                  <c:v>5.9807040166483469</c:v>
                </c:pt>
                <c:pt idx="3">
                  <c:v>6.0466982584273437</c:v>
                </c:pt>
                <c:pt idx="4">
                  <c:v>6.1552900977562413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Sherwood Forest Hospitals NHS Foundation Trust</c:v>
                </c:pt>
                <c:pt idx="2">
                  <c:v>University Hospitals of North Midlands NHS Trust</c:v>
                </c:pt>
                <c:pt idx="3">
                  <c:v>Sandwell and West Birmingham Hospitals NHS Trust</c:v>
                </c:pt>
                <c:pt idx="4">
                  <c:v>Worcestershire Acute Hospitals NHS Trust</c:v>
                </c:pt>
              </c:strCache>
            </c:strRef>
          </c:cat>
          <c:val>
            <c:numRef>
              <c:f>Sheet1!$C$2:$C$6</c:f>
              <c:numCache>
                <c:formatCode>0.0</c:formatCode>
                <c:ptCount val="5"/>
                <c:pt idx="0">
                  <c:v>4.9228708233055807</c:v>
                </c:pt>
                <c:pt idx="1">
                  <c:v>4.8137713349711104</c:v>
                </c:pt>
                <c:pt idx="2">
                  <c:v>4.0192959833516531</c:v>
                </c:pt>
                <c:pt idx="3">
                  <c:v>3.9533017415726563</c:v>
                </c:pt>
                <c:pt idx="4">
                  <c:v>3.8447099022437587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0.45849094648376276</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0.62902730816167551</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0.17536811057647839</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1.830818097756131</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0.17536811057647839</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0.34134139467369895</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7.0059215788989331</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RUSSELLS HALL HOSPITAL (33)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RUSSELLS HALL HOSPITAL (33)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RUSSELLS HALL HOSPITAL (33)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RUSSELLS HALL HOSPITAL (33)</c:v>
                </c:pt>
              </c:strCache>
            </c:strRef>
          </c:cat>
          <c:val>
            <c:numRef>
              <c:f>Sheet1!$G$2:$G$3</c:f>
              <c:numCache>
                <c:formatCode>0.0;;</c:formatCode>
                <c:ptCount val="2"/>
                <c:pt idx="0">
                  <c:v>6.899560483819279</c:v>
                </c:pt>
                <c:pt idx="1">
                  <c:v>6.8877319279693046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RUSSELLS HALL HOSPITAL (33)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RUSSELLS HALL HOSPITAL (33)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RUSSELLS HALL HOSPITAL (33)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3.100439516180721</c:v>
                </c:pt>
                <c:pt idx="1">
                  <c:v>3.1122680720306954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RUSSELLS HALL HOSPITAL (61)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RUSSELLS HALL HOSPITAL (61)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RUSSELLS HALL HOSPITAL (61)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RUSSELLS HALL HOSPITAL (61)</c:v>
                </c:pt>
              </c:strCache>
            </c:strRef>
          </c:cat>
          <c:val>
            <c:numRef>
              <c:f>Sheet1!$G$2:$G$3</c:f>
              <c:numCache>
                <c:formatCode>0.0;;</c:formatCode>
                <c:ptCount val="2"/>
                <c:pt idx="0">
                  <c:v>8.7498863638208384</c:v>
                </c:pt>
                <c:pt idx="1">
                  <c:v>8.7568741514861461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RUSSELLS HALL HOSPITAL (61)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RUSSELLS HALL HOSPITAL (61)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RUSSELLS HALL HOSPITAL (61)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1.2501136361791616</c:v>
                </c:pt>
                <c:pt idx="1">
                  <c:v>1.2431258485138539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RUSSELLS HALL HOSPITAL (68)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RUSSELLS HALL HOSPITAL (68)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RUSSELLS HALL HOSPITAL (68)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RUSSELLS HALL HOSPITAL (68)</c:v>
                </c:pt>
              </c:strCache>
            </c:strRef>
          </c:cat>
          <c:val>
            <c:numRef>
              <c:f>Sheet1!$G$2:$G$3</c:f>
              <c:numCache>
                <c:formatCode>0.0;;</c:formatCode>
                <c:ptCount val="2"/>
                <c:pt idx="0">
                  <c:v>9.269803528275423</c:v>
                </c:pt>
                <c:pt idx="1">
                  <c:v>9.2427291165929084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RUSSELLS HALL HOSPITAL (68)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RUSSELLS HALL HOSPITAL (68)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RUSSELLS HALL HOSPITAL (68)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0.73019647172457702</c:v>
                </c:pt>
                <c:pt idx="1">
                  <c:v>0.75727088340709159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RUSSELLS HALL HOSPITAL (63)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RUSSELLS HALL HOSPITAL (63)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RUSSELLS HALL HOSPITAL (63)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RUSSELLS HALL HOSPITAL (63)</c:v>
                </c:pt>
              </c:strCache>
            </c:strRef>
          </c:cat>
          <c:val>
            <c:numRef>
              <c:f>Sheet1!$G$2:$G$3</c:f>
              <c:numCache>
                <c:formatCode>0.0;;</c:formatCode>
                <c:ptCount val="2"/>
                <c:pt idx="0">
                  <c:v>6.9658821650012577</c:v>
                </c:pt>
                <c:pt idx="1">
                  <c:v>6.9855280959723336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RUSSELLS HALL HOSPITAL (63)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RUSSELLS HALL HOSPITAL (63)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RUSSELLS HALL HOSPITAL (63)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3.0341178349987423</c:v>
                </c:pt>
                <c:pt idx="1">
                  <c:v>3.0144719040276664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RUSSELLS HALL HOSPITAL (90)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RUSSELLS HALL HOSPITAL (90)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RUSSELLS HALL HOSPITAL (90)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RUSSELLS HALL HOSPITAL (90)</c:v>
                </c:pt>
              </c:strCache>
            </c:strRef>
          </c:cat>
          <c:val>
            <c:numRef>
              <c:f>Sheet1!$G$2:$G$3</c:f>
              <c:numCache>
                <c:formatCode>0.0;;</c:formatCode>
                <c:ptCount val="2"/>
                <c:pt idx="0">
                  <c:v>9.2342654827096702</c:v>
                </c:pt>
                <c:pt idx="1">
                  <c:v>9.2245090666877978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RUSSELLS HALL HOSPITAL (90)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RUSSELLS HALL HOSPITAL (90)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RUSSELLS HALL HOSPITAL (90)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0.76573451729032982</c:v>
                </c:pt>
                <c:pt idx="1">
                  <c:v>0.7754909333122022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RUSSELLS HALL HOSPITAL (93)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RUSSELLS HALL HOSPITAL (93)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RUSSELLS HALL HOSPITAL (93)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RUSSELLS HALL HOSPITAL (93)</c:v>
                </c:pt>
              </c:strCache>
            </c:strRef>
          </c:cat>
          <c:val>
            <c:numRef>
              <c:f>Sheet1!$G$2:$G$3</c:f>
              <c:numCache>
                <c:formatCode>0.0;;</c:formatCode>
                <c:ptCount val="2"/>
                <c:pt idx="0">
                  <c:v>8.7346290534187165</c:v>
                </c:pt>
                <c:pt idx="1">
                  <c:v>8.725273608576245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RUSSELLS HALL HOSPITAL (93)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RUSSELLS HALL HOSPITAL (93)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RUSSELLS HALL HOSPITAL (93)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1.2653709465812835</c:v>
                </c:pt>
                <c:pt idx="1">
                  <c:v>1.274726391423755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0.19780219780219779</c:v>
                </c:pt>
                <c:pt idx="1">
                  <c:v>0.80219780219780223</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Sheet1!$G$2:$G$3</c:f>
              <c:numCache>
                <c:formatCode>0.0;;</c:formatCode>
                <c:ptCount val="2"/>
                <c:pt idx="0">
                  <c:v>8.2450775616635177</c:v>
                </c:pt>
                <c:pt idx="1">
                  <c:v>8.2251034936845127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1.7549224383364823</c:v>
                </c:pt>
                <c:pt idx="1">
                  <c:v>1.7748965063154873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RUSSELLS HALL HOSPITAL (66)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RUSSELLS HALL HOSPITAL (66)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RUSSELLS HALL HOSPITAL (66)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RUSSELLS HALL HOSPITAL (66)</c:v>
                </c:pt>
              </c:strCache>
            </c:strRef>
          </c:cat>
          <c:val>
            <c:numRef>
              <c:f>Sheet1!$G$2:$G$3</c:f>
              <c:numCache>
                <c:formatCode>0.0;;</c:formatCode>
                <c:ptCount val="2"/>
                <c:pt idx="0">
                  <c:v>7.3073507811068987</c:v>
                </c:pt>
                <c:pt idx="1">
                  <c:v>7.3245922704374564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RUSSELLS HALL HOSPITAL (66)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RUSSELLS HALL HOSPITAL (66)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RUSSELLS HALL HOSPITAL (66)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2.6926492188931013</c:v>
                </c:pt>
                <c:pt idx="1">
                  <c:v>2.6754077295625436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RUSSELLS HALL HOSPITAL (90)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RUSSELLS HALL HOSPITAL (90)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RUSSELLS HALL HOSPITAL (90)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RUSSELLS HALL HOSPITAL (90)</c:v>
                </c:pt>
              </c:strCache>
            </c:strRef>
          </c:cat>
          <c:val>
            <c:numRef>
              <c:f>Sheet1!$G$2:$G$3</c:f>
              <c:numCache>
                <c:formatCode>0.0;;</c:formatCode>
                <c:ptCount val="2"/>
                <c:pt idx="0">
                  <c:v>8.5325369975464138</c:v>
                </c:pt>
                <c:pt idx="1">
                  <c:v>8.533127020886738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RUSSELLS HALL HOSPITAL (90)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RUSSELLS HALL HOSPITAL (90)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RUSSELLS HALL HOSPITAL (90)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1.4674630024535862</c:v>
                </c:pt>
                <c:pt idx="1">
                  <c:v>1.466872979113262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RUSSELLS HALL HOSPITAL (94)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RUSSELLS HALL HOSPITAL (94)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RUSSELLS HALL HOSPITAL (94)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RUSSELLS HALL HOSPITAL (94)</c:v>
                </c:pt>
              </c:strCache>
            </c:strRef>
          </c:cat>
          <c:val>
            <c:numRef>
              <c:f>Sheet1!$G$2:$G$3</c:f>
              <c:numCache>
                <c:formatCode>0.0;;</c:formatCode>
                <c:ptCount val="2"/>
                <c:pt idx="0">
                  <c:v>8.1193151392674832</c:v>
                </c:pt>
                <c:pt idx="1">
                  <c:v>8.1273428914301569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RUSSELLS HALL HOSPITAL (94)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RUSSELLS HALL HOSPITAL (94)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RUSSELLS HALL HOSPITAL (94)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1.8806848607325168</c:v>
                </c:pt>
                <c:pt idx="1">
                  <c:v>1.8726571085698431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Sheet1!$G$2:$G$3</c:f>
              <c:numCache>
                <c:formatCode>0.0;;</c:formatCode>
                <c:ptCount val="2"/>
                <c:pt idx="0">
                  <c:v>8.8271020142085508</c:v>
                </c:pt>
                <c:pt idx="1">
                  <c:v>8.8126095981214387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1.1728979857914492</c:v>
                </c:pt>
                <c:pt idx="1">
                  <c:v>1.1873904018785613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RUSSELLS HALL HOSPITAL (90)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RUSSELLS HALL HOSPITAL (90)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RUSSELLS HALL HOSPITAL (90)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RUSSELLS HALL HOSPITAL (90)</c:v>
                </c:pt>
              </c:strCache>
            </c:strRef>
          </c:cat>
          <c:val>
            <c:numRef>
              <c:f>Sheet1!$G$2:$G$3</c:f>
              <c:numCache>
                <c:formatCode>0.0;;</c:formatCode>
                <c:ptCount val="2"/>
                <c:pt idx="0">
                  <c:v>8.1914268123390386</c:v>
                </c:pt>
                <c:pt idx="1">
                  <c:v>8.1706026312813407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RUSSELLS HALL HOSPITAL (90)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RUSSELLS HALL HOSPITAL (90)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RUSSELLS HALL HOSPITAL (90)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1.8085731876609614</c:v>
                </c:pt>
                <c:pt idx="1">
                  <c:v>1.8293973687186593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Sheet1!$G$2:$G$3</c:f>
              <c:numCache>
                <c:formatCode>0.0;;</c:formatCode>
                <c:ptCount val="2"/>
                <c:pt idx="0">
                  <c:v>9.1003605353484289</c:v>
                </c:pt>
                <c:pt idx="1">
                  <c:v>9.094776582731086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0.89963946465157107</c:v>
                </c:pt>
                <c:pt idx="1">
                  <c:v>0.90522341726891398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Sheet1!$G$2:$G$3</c:f>
              <c:numCache>
                <c:formatCode>0.0;;</c:formatCode>
                <c:ptCount val="2"/>
                <c:pt idx="0">
                  <c:v>8.2368072000638577</c:v>
                </c:pt>
                <c:pt idx="1">
                  <c:v>8.2267442297276343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1.7631927999361423</c:v>
                </c:pt>
                <c:pt idx="1">
                  <c:v>1.7732557702723657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c:v>
                </c:pt>
                <c:pt idx="1">
                  <c:v>RUSSELLS HALL HOSPITAL (78)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c:v>
                </c:pt>
                <c:pt idx="1">
                  <c:v>RUSSELLS HALL HOSPITAL (78)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c:v>
                </c:pt>
                <c:pt idx="1">
                  <c:v>RUSSELLS HALL HOSPITAL (78)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c:v>
                </c:pt>
                <c:pt idx="1">
                  <c:v>RUSSELLS HALL HOSPITAL (78)</c:v>
                </c:pt>
              </c:strCache>
            </c:strRef>
          </c:cat>
          <c:val>
            <c:numRef>
              <c:f>Sheet1!$G$2:$G$3</c:f>
              <c:numCache>
                <c:formatCode>0.0;;</c:formatCode>
                <c:ptCount val="2"/>
                <c:pt idx="0">
                  <c:v>5.695482977594744</c:v>
                </c:pt>
                <c:pt idx="1">
                  <c:v>5.7207298859583986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c:v>
                </c:pt>
                <c:pt idx="1">
                  <c:v>RUSSELLS HALL HOSPITAL (78)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c:v>
                </c:pt>
                <c:pt idx="1">
                  <c:v>RUSSELLS HALL HOSPITAL (78)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c:v>
                </c:pt>
                <c:pt idx="1">
                  <c:v>RUSSELLS HALL HOSPITAL (78)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4.304517022405256</c:v>
                </c:pt>
                <c:pt idx="1">
                  <c:v>4.2792701140416014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RUSSELLS HALL HOSPITAL (87)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RUSSELLS HALL HOSPITAL (87)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RUSSELLS HALL HOSPITAL (87)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RUSSELLS HALL HOSPITAL (87)</c:v>
                </c:pt>
              </c:strCache>
            </c:strRef>
          </c:cat>
          <c:val>
            <c:numRef>
              <c:f>Sheet1!$G$2:$G$3</c:f>
              <c:numCache>
                <c:formatCode>0.0;;</c:formatCode>
                <c:ptCount val="2"/>
                <c:pt idx="0">
                  <c:v>6.9645846833440466</c:v>
                </c:pt>
                <c:pt idx="1">
                  <c:v>6.99648944317385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RUSSELLS HALL HOSPITAL (87)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RUSSELLS HALL HOSPITAL (87)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RUSSELLS HALL HOSPITAL (87)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3.0354153166559534</c:v>
                </c:pt>
                <c:pt idx="1">
                  <c:v>3.00351055682615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56</c:v>
                </c:pt>
                <c:pt idx="4" formatCode="0">
                  <c:v>2</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RUSSELLS HALL HOSPITAL (93)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RUSSELLS HALL HOSPITAL (93)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RUSSELLS HALL HOSPITAL (93)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RUSSELLS HALL HOSPITAL (93)</c:v>
                </c:pt>
              </c:strCache>
            </c:strRef>
          </c:cat>
          <c:val>
            <c:numRef>
              <c:f>Sheet1!$G$2:$G$3</c:f>
              <c:numCache>
                <c:formatCode>0.0;;</c:formatCode>
                <c:ptCount val="2"/>
                <c:pt idx="0">
                  <c:v>9.0021895913999774</c:v>
                </c:pt>
                <c:pt idx="1">
                  <c:v>9.0042020665901266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RUSSELLS HALL HOSPITAL (93)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RUSSELLS HALL HOSPITAL (93)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RUSSELLS HALL HOSPITAL (93)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0.99781040860002257</c:v>
                </c:pt>
                <c:pt idx="1">
                  <c:v>0.99579793340987344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Sheet1!$G$2:$G$3</c:f>
              <c:numCache>
                <c:formatCode>0.0;;</c:formatCode>
                <c:ptCount val="2"/>
                <c:pt idx="0">
                  <c:v>6.5178551472740329</c:v>
                </c:pt>
                <c:pt idx="1">
                  <c:v>6.498001569565993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3.4821448527259671</c:v>
                </c:pt>
                <c:pt idx="1">
                  <c:v>3.501998430434007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RUSSELLS HALL HOSPITAL (90)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RUSSELLS HALL HOSPITAL (90)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RUSSELLS HALL HOSPITAL (90)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RUSSELLS HALL HOSPITAL (90)</c:v>
                </c:pt>
              </c:strCache>
            </c:strRef>
          </c:cat>
          <c:val>
            <c:numRef>
              <c:f>Sheet1!$G$2:$G$3</c:f>
              <c:numCache>
                <c:formatCode>0.0;;</c:formatCode>
                <c:ptCount val="2"/>
                <c:pt idx="0">
                  <c:v>7.0537996368812319</c:v>
                </c:pt>
                <c:pt idx="1">
                  <c:v>7.0267800224214723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RUSSELLS HALL HOSPITAL (90)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RUSSELLS HALL HOSPITAL (90)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RUSSELLS HALL HOSPITAL (90)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2.9462003631187681</c:v>
                </c:pt>
                <c:pt idx="1">
                  <c:v>2.9732199775785277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Sheet1!$G$2:$G$3</c:f>
              <c:numCache>
                <c:formatCode>0.0;;</c:formatCode>
                <c:ptCount val="2"/>
                <c:pt idx="0">
                  <c:v>7.3807200063858662</c:v>
                </c:pt>
                <c:pt idx="1">
                  <c:v>7.3548362508273009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2.6192799936141338</c:v>
                </c:pt>
                <c:pt idx="1">
                  <c:v>2.6451637491726991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Sheet1!$G$2:$G$3</c:f>
              <c:numCache>
                <c:formatCode>0.0;;</c:formatCode>
                <c:ptCount val="2"/>
                <c:pt idx="0">
                  <c:v>8.2043989303674536</c:v>
                </c:pt>
                <c:pt idx="1">
                  <c:v>8.1993475851018278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RUSSELLS HALL HOSPITAL (94)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1.7956010696325464</c:v>
                </c:pt>
                <c:pt idx="1">
                  <c:v>1.8006524148981722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RUSSELLS HALL HOSPITAL (88)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RUSSELLS HALL HOSPITAL (88)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RUSSELLS HALL HOSPITAL (88)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RUSSELLS HALL HOSPITAL (88)</c:v>
                </c:pt>
              </c:strCache>
            </c:strRef>
          </c:cat>
          <c:val>
            <c:numRef>
              <c:f>Sheet1!$G$2:$G$3</c:f>
              <c:numCache>
                <c:formatCode>0.0;;</c:formatCode>
                <c:ptCount val="2"/>
                <c:pt idx="0">
                  <c:v>8.715067557544133</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RUSSELLS HALL HOSPITAL (88)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RUSSELLS HALL HOSPITAL (88)</c:v>
                </c:pt>
              </c:strCache>
            </c:strRef>
          </c:cat>
          <c:val>
            <c:numRef>
              <c:f>Sheet1!$I$2:$I$3</c:f>
              <c:numCache>
                <c:formatCode>0.0;;</c:formatCode>
                <c:ptCount val="2"/>
                <c:pt idx="0">
                  <c:v>0</c:v>
                </c:pt>
                <c:pt idx="1">
                  <c:v>8.7068357883139775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RUSSELLS HALL HOSPITAL (88)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1.284932442455867</c:v>
                </c:pt>
                <c:pt idx="1">
                  <c:v>1.2931642116860225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RUSSELLS HALL HOSPITAL (86)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RUSSELLS HALL HOSPITAL (86)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RUSSELLS HALL HOSPITAL (86)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RUSSELLS HALL HOSPITAL (86)</c:v>
                </c:pt>
              </c:strCache>
            </c:strRef>
          </c:cat>
          <c:val>
            <c:numRef>
              <c:f>Sheet1!$G$2:$G$3</c:f>
              <c:numCache>
                <c:formatCode>0.0;;</c:formatCode>
                <c:ptCount val="2"/>
                <c:pt idx="0">
                  <c:v>7.6394247104664474</c:v>
                </c:pt>
                <c:pt idx="1">
                  <c:v>7.6241436620282048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RUSSELLS HALL HOSPITAL (86)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RUSSELLS HALL HOSPITAL (86)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RUSSELLS HALL HOSPITAL (86)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2.3605752895335526</c:v>
                </c:pt>
                <c:pt idx="1">
                  <c:v>2.3758563379717952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7.1012477486352434</c:v>
                </c:pt>
                <c:pt idx="1">
                  <c:v>5.6021319583907641</c:v>
                </c:pt>
                <c:pt idx="2">
                  <c:v>6.1059695586859037</c:v>
                </c:pt>
                <c:pt idx="3">
                  <c:v>6.0217273219963747</c:v>
                </c:pt>
                <c:pt idx="4">
                  <c:v>5.7233144263149223</c:v>
                </c:pt>
                <c:pt idx="5">
                  <c:v>5.9609748797246329</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6.9529403412405699</c:v>
                </c:pt>
                <c:pt idx="1">
                  <c:v>5.5734570065561213</c:v>
                </c:pt>
                <c:pt idx="2">
                  <c:v>6.4575844464836054</c:v>
                </c:pt>
                <c:pt idx="3">
                  <c:v>6.9201312493484659</c:v>
                </c:pt>
                <c:pt idx="4">
                  <c:v>7.2212700373610952</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8.8059328402828321</c:v>
                </c:pt>
                <c:pt idx="1">
                  <c:v>8.6352779325536222</c:v>
                </c:pt>
                <c:pt idx="2">
                  <c:v>8.7864158626076083</c:v>
                </c:pt>
                <c:pt idx="3">
                  <c:v>8.4289284685827077</c:v>
                </c:pt>
                <c:pt idx="4">
                  <c:v>8.6632776182265179</c:v>
                </c:pt>
                <c:pt idx="5">
                  <c:v>7.8562952539335686</c:v>
                </c:pt>
                <c:pt idx="6">
                  <c:v>7.6930431117788727</c:v>
                </c:pt>
                <c:pt idx="7">
                  <c:v>8.2899737329775132</c:v>
                </c:pt>
                <c:pt idx="8">
                  <c:v>8.6466447111870632</c:v>
                </c:pt>
                <c:pt idx="9">
                  <c:v>8.4359298618797265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52</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8.0899089724572004</c:v>
                </c:pt>
                <c:pt idx="1">
                  <c:v>8.0257348704858522</c:v>
                </c:pt>
                <c:pt idx="2">
                  <c:v>7.5339320352099142</c:v>
                </c:pt>
                <c:pt idx="3">
                  <c:v>7.5817606492480376</c:v>
                </c:pt>
                <c:pt idx="4">
                  <c:v>7.663530919700154</c:v>
                </c:pt>
                <c:pt idx="5">
                  <c:v>8.2016691511782458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8.9823938263840013</c:v>
                </c:pt>
                <c:pt idx="1">
                  <c:v>8.838576130449125</c:v>
                </c:pt>
                <c:pt idx="2">
                  <c:v>9.1538831911903138</c:v>
                </c:pt>
                <c:pt idx="3">
                  <c:v>9.0451330572522846</c:v>
                </c:pt>
                <c:pt idx="4">
                  <c:v>9.1116517910772057</c:v>
                </c:pt>
                <c:pt idx="5">
                  <c:v>8.3041739698788106</c:v>
                </c:pt>
                <c:pt idx="6">
                  <c:v>8.4877154295669346</c:v>
                </c:pt>
                <c:pt idx="7">
                  <c:v>8.3931911220203048</c:v>
                </c:pt>
                <c:pt idx="8">
                  <c:v>9.0928814268585398</c:v>
                </c:pt>
                <c:pt idx="9">
                  <c:v>8.8528811566131704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8.548477381454358</c:v>
                </c:pt>
                <c:pt idx="1">
                  <c:v>7.9824643597455909</c:v>
                </c:pt>
                <c:pt idx="2">
                  <c:v>8.2052099411283166</c:v>
                </c:pt>
                <c:pt idx="3">
                  <c:v>8.3182574006962717</c:v>
                </c:pt>
                <c:pt idx="4">
                  <c:v>8.5070658295764332</c:v>
                </c:pt>
                <c:pt idx="5">
                  <c:v>8.1991231155299378</c:v>
                </c:pt>
                <c:pt idx="6">
                  <c:v>7.6398058282027641</c:v>
                </c:pt>
                <c:pt idx="7">
                  <c:v>7.7844685791756776</c:v>
                </c:pt>
                <c:pt idx="8">
                  <c:v>7.8792851725028337</c:v>
                </c:pt>
                <c:pt idx="9">
                  <c:v>7.8566209066489838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7.6016840497967548</c:v>
                </c:pt>
                <c:pt idx="1">
                  <c:v>7.7012282054296266</c:v>
                </c:pt>
                <c:pt idx="2">
                  <c:v>7.8778187093708079</c:v>
                </c:pt>
                <c:pt idx="3">
                  <c:v>8.50392429385513</c:v>
                </c:pt>
                <c:pt idx="4">
                  <c:v>8.958510828212038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9.1179770734345791</c:v>
                </c:pt>
                <c:pt idx="1">
                  <c:v>8.5129150597086145</c:v>
                </c:pt>
                <c:pt idx="2">
                  <c:v>8.0617721714936579</c:v>
                </c:pt>
                <c:pt idx="3">
                  <c:v>8.4033269490730049</c:v>
                </c:pt>
                <c:pt idx="4">
                  <c:v>8.4143594604598739</c:v>
                </c:pt>
                <c:pt idx="5">
                  <c:v>8.8526249403853363</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9.3030554508989116</c:v>
                </c:pt>
                <c:pt idx="1">
                  <c:v>9.2423334376966935</c:v>
                </c:pt>
                <c:pt idx="2">
                  <c:v>9.1973963796907459</c:v>
                </c:pt>
                <c:pt idx="3">
                  <c:v>9.3543151278712973</c:v>
                </c:pt>
                <c:pt idx="4">
                  <c:v>9.6542210412625291</c:v>
                </c:pt>
                <c:pt idx="5">
                  <c:v>9.0581295216701196</c:v>
                </c:pt>
                <c:pt idx="6">
                  <c:v>8.6638685669000619</c:v>
                </c:pt>
                <c:pt idx="7">
                  <c:v>8.8073849110433962</c:v>
                </c:pt>
                <c:pt idx="8">
                  <c:v>9.2798539487446909</c:v>
                </c:pt>
                <c:pt idx="9">
                  <c:v>9.0970978025272089</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7.3778250647474852</c:v>
                </c:pt>
                <c:pt idx="1">
                  <c:v>7.1409830939848291</c:v>
                </c:pt>
                <c:pt idx="2">
                  <c:v>7.8059250093711503</c:v>
                </c:pt>
                <c:pt idx="3">
                  <c:v>7.9816542533473331</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7.7768185316968879</c:v>
                </c:pt>
                <c:pt idx="1">
                  <c:v>6.5700759316136681</c:v>
                </c:pt>
                <c:pt idx="2">
                  <c:v>6.5858259035313553</c:v>
                </c:pt>
                <c:pt idx="3">
                  <c:v>5.7691942472881301</c:v>
                </c:pt>
                <c:pt idx="4">
                  <c:v>7.3641863402672403</c:v>
                </c:pt>
                <c:pt idx="5">
                  <c:v>6.5107398450987306</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7.4463718454825694</c:v>
                </c:pt>
                <c:pt idx="1">
                  <c:v>8.7097257831581825</c:v>
                </c:pt>
                <c:pt idx="2">
                  <c:v>8.4196459688379406</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8.6737171549330494</c:v>
                </c:pt>
                <c:pt idx="1">
                  <c:v>8.2562628990219036</c:v>
                </c:pt>
                <c:pt idx="2">
                  <c:v>8.8854646158249295</c:v>
                </c:pt>
                <c:pt idx="3">
                  <c:v>9.1875936750599507</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8.715067557544133</c:v>
                </c:pt>
                <c:pt idx="1">
                  <c:v>7.0492804195722334</c:v>
                </c:pt>
                <c:pt idx="2">
                  <c:v>8.2450775616635177</c:v>
                </c:pt>
                <c:pt idx="3">
                  <c:v>7.0059215788989331</c:v>
                </c:pt>
                <c:pt idx="4">
                  <c:v>8.7231572401852038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6.4034667413244577</c:v>
                </c:pt>
                <c:pt idx="2">
                  <c:v>7.7317462553218341</c:v>
                </c:pt>
                <c:pt idx="3">
                  <c:v>6.5047790663973224</c:v>
                </c:pt>
                <c:pt idx="4">
                  <c:v>8.2829998132630962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8.3150580447012423</c:v>
                </c:pt>
                <c:pt idx="1">
                  <c:v>8.3983905162937766</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8.4330715392422402</c:v>
                </c:pt>
                <c:pt idx="1">
                  <c:v>8.99904664238991</c:v>
                </c:pt>
                <c:pt idx="2">
                  <c:v>8.2924648249350668</c:v>
                </c:pt>
                <c:pt idx="3">
                  <c:v>8.9158005031045313</c:v>
                </c:pt>
                <c:pt idx="4">
                  <c:v>8.7572401285414738</c:v>
                </c:pt>
                <c:pt idx="5">
                  <c:v>8.1999843309550666</c:v>
                </c:pt>
                <c:pt idx="6">
                  <c:v>6.8652333444677973</c:v>
                </c:pt>
                <c:pt idx="7">
                  <c:v>7.7281719677254443</c:v>
                </c:pt>
                <c:pt idx="8">
                  <c:v>8.793900077488507</c:v>
                </c:pt>
                <c:pt idx="9">
                  <c:v>8.7498863638208384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2.8862683065959831</c:v>
                </c:pt>
                <c:pt idx="1">
                  <c:v>5.5494444328415966</c:v>
                </c:pt>
                <c:pt idx="3">
                  <c:v>6.899560483819279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6.8475086441183857</c:v>
                </c:pt>
                <c:pt idx="1">
                  <c:v>7.2826609245670308</c:v>
                </c:pt>
                <c:pt idx="2">
                  <c:v>6.9658821650012577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9.1125478241992592</c:v>
                </c:pt>
                <c:pt idx="1">
                  <c:v>9.269803528275423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9.5368791054629085</c:v>
                </c:pt>
                <c:pt idx="1">
                  <c:v>9.5973723061671787</c:v>
                </c:pt>
                <c:pt idx="2">
                  <c:v>9.70859775136935</c:v>
                </c:pt>
                <c:pt idx="3">
                  <c:v>9.7881921629280679</c:v>
                </c:pt>
                <c:pt idx="4">
                  <c:v>9.5116438682440574</c:v>
                </c:pt>
                <c:pt idx="5">
                  <c:v>8.7274718130766402</c:v>
                </c:pt>
                <c:pt idx="6">
                  <c:v>8.209054414628854</c:v>
                </c:pt>
                <c:pt idx="7">
                  <c:v>9.4669356865011078</c:v>
                </c:pt>
                <c:pt idx="8">
                  <c:v>9.286324734451588</c:v>
                </c:pt>
                <c:pt idx="9">
                  <c:v>9.2342654827096702</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8.0374856260849619</c:v>
                </c:pt>
                <c:pt idx="1">
                  <c:v>8.243577428443535</c:v>
                </c:pt>
                <c:pt idx="2">
                  <c:v>8.1418072089754734</c:v>
                </c:pt>
                <c:pt idx="3">
                  <c:v>7.5002940714716537</c:v>
                </c:pt>
                <c:pt idx="4">
                  <c:v>6.1107118012319344</c:v>
                </c:pt>
                <c:pt idx="5">
                  <c:v>6.1402717672889562</c:v>
                </c:pt>
                <c:pt idx="6">
                  <c:v>7.7599498290228093</c:v>
                </c:pt>
                <c:pt idx="7">
                  <c:v>8.2450775616635177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8.7958516610067008</c:v>
                </c:pt>
                <c:pt idx="1">
                  <c:v>8.9682954785112372</c:v>
                </c:pt>
                <c:pt idx="2">
                  <c:v>9.308051900717814</c:v>
                </c:pt>
                <c:pt idx="3">
                  <c:v>9.0378972475591102</c:v>
                </c:pt>
                <c:pt idx="4">
                  <c:v>9.0011629149154562</c:v>
                </c:pt>
                <c:pt idx="5">
                  <c:v>8.7911676168378836</c:v>
                </c:pt>
                <c:pt idx="6">
                  <c:v>8.0742489020299946</c:v>
                </c:pt>
                <c:pt idx="7">
                  <c:v>8.8467807695715006</c:v>
                </c:pt>
                <c:pt idx="8">
                  <c:v>8.6395417049277956</c:v>
                </c:pt>
                <c:pt idx="9">
                  <c:v>8.7346290534187165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9.0370532337997709</c:v>
                </c:pt>
                <c:pt idx="1">
                  <c:v>8.6038823220274576</c:v>
                </c:pt>
                <c:pt idx="2">
                  <c:v>7.197902843370791</c:v>
                </c:pt>
                <c:pt idx="3">
                  <c:v>7.5891841859514013</c:v>
                </c:pt>
                <c:pt idx="4">
                  <c:v>8.7118580385681454</c:v>
                </c:pt>
                <c:pt idx="5">
                  <c:v>8.5325369975464138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8.238655235173459</c:v>
                </c:pt>
                <c:pt idx="1">
                  <c:v>8.3947492592907533</c:v>
                </c:pt>
                <c:pt idx="2">
                  <c:v>8.7739750849966676</c:v>
                </c:pt>
                <c:pt idx="3">
                  <c:v>7.5570140170408866</c:v>
                </c:pt>
                <c:pt idx="4">
                  <c:v>8.5110295235754183</c:v>
                </c:pt>
                <c:pt idx="5">
                  <c:v>7.418707088021109</c:v>
                </c:pt>
                <c:pt idx="6">
                  <c:v>6.716547696083027</c:v>
                </c:pt>
                <c:pt idx="7">
                  <c:v>7.3557299599140977</c:v>
                </c:pt>
                <c:pt idx="8">
                  <c:v>8.5113666204157603</c:v>
                </c:pt>
                <c:pt idx="9">
                  <c:v>7.3073507811068987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7.0695118717859886</c:v>
                </c:pt>
                <c:pt idx="1">
                  <c:v>7.1786152540950203</c:v>
                </c:pt>
                <c:pt idx="2">
                  <c:v>5.9609748797246329</c:v>
                </c:pt>
                <c:pt idx="3">
                  <c:v>5.1077700281847642</c:v>
                </c:pt>
                <c:pt idx="4">
                  <c:v>5.3982000484378778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8.4626817822581337</c:v>
                </c:pt>
                <c:pt idx="1">
                  <c:v>8.3665113289442026</c:v>
                </c:pt>
                <c:pt idx="2">
                  <c:v>7.0984121109983276</c:v>
                </c:pt>
                <c:pt idx="3">
                  <c:v>6.1530225076975773</c:v>
                </c:pt>
                <c:pt idx="4">
                  <c:v>6.3160471737031072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9.5494317734451748</c:v>
                </c:pt>
                <c:pt idx="1">
                  <c:v>9.3602368774259084</c:v>
                </c:pt>
                <c:pt idx="2">
                  <c:v>9.5625288401305983</c:v>
                </c:pt>
                <c:pt idx="3">
                  <c:v>9.5477413930741477</c:v>
                </c:pt>
                <c:pt idx="4">
                  <c:v>9.6300576416802617</c:v>
                </c:pt>
                <c:pt idx="5">
                  <c:v>9.1928381527853222</c:v>
                </c:pt>
                <c:pt idx="6">
                  <c:v>8.6021697203835927</c:v>
                </c:pt>
                <c:pt idx="7">
                  <c:v>8.8878624582846797</c:v>
                </c:pt>
                <c:pt idx="8">
                  <c:v>9.194659153835353</c:v>
                </c:pt>
                <c:pt idx="9">
                  <c:v>8.8271020142085508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8.4588945920915588</c:v>
                </c:pt>
                <c:pt idx="1">
                  <c:v>8.1193151392674832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9.0880496115292999</c:v>
                </c:pt>
                <c:pt idx="1">
                  <c:v>9.52733776188043</c:v>
                </c:pt>
                <c:pt idx="2">
                  <c:v>9.57287039787448</c:v>
                </c:pt>
                <c:pt idx="3">
                  <c:v>9.2108451623013678</c:v>
                </c:pt>
                <c:pt idx="4">
                  <c:v>9.5831640999508032</c:v>
                </c:pt>
                <c:pt idx="5">
                  <c:v>9.2537617885349164</c:v>
                </c:pt>
                <c:pt idx="6">
                  <c:v>8.4136511879748799</c:v>
                </c:pt>
                <c:pt idx="7">
                  <c:v>8.5776225051148334</c:v>
                </c:pt>
                <c:pt idx="8">
                  <c:v>9.2244323782756528</c:v>
                </c:pt>
                <c:pt idx="9">
                  <c:v>9.1003605353484289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9.2599293865563119</c:v>
                </c:pt>
                <c:pt idx="1">
                  <c:v>8.512051206028671</c:v>
                </c:pt>
                <c:pt idx="2">
                  <c:v>7.702743027837629</c:v>
                </c:pt>
                <c:pt idx="3">
                  <c:v>7.6696652323196144</c:v>
                </c:pt>
                <c:pt idx="4">
                  <c:v>8.8013684798209795</c:v>
                </c:pt>
                <c:pt idx="5">
                  <c:v>8.1914268123390386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6.6976125198673122</c:v>
                </c:pt>
                <c:pt idx="1">
                  <c:v>7.0049496042696422</c:v>
                </c:pt>
                <c:pt idx="2">
                  <c:v>5.5192146446590638</c:v>
                </c:pt>
                <c:pt idx="3">
                  <c:v>4.9054663857995164</c:v>
                </c:pt>
                <c:pt idx="4">
                  <c:v>6.0837087825962586</c:v>
                </c:pt>
                <c:pt idx="5">
                  <c:v>5.695482977594744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8.7353956228361724</c:v>
                </c:pt>
                <c:pt idx="1">
                  <c:v>8.9289784887728096</c:v>
                </c:pt>
                <c:pt idx="2">
                  <c:v>9.1549242668171402</c:v>
                </c:pt>
                <c:pt idx="3">
                  <c:v>8.8727779403987714</c:v>
                </c:pt>
                <c:pt idx="4">
                  <c:v>9.3735292104277477</c:v>
                </c:pt>
                <c:pt idx="5">
                  <c:v>8.8808350247755321</c:v>
                </c:pt>
                <c:pt idx="6">
                  <c:v>7.7898754862745818</c:v>
                </c:pt>
                <c:pt idx="7">
                  <c:v>7.802944520038535</c:v>
                </c:pt>
                <c:pt idx="8">
                  <c:v>8.651659460346286</c:v>
                </c:pt>
                <c:pt idx="9">
                  <c:v>8.2368072000638577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8.6246988835194216</c:v>
                </c:pt>
                <c:pt idx="1">
                  <c:v>9.0137729795470118</c:v>
                </c:pt>
                <c:pt idx="2">
                  <c:v>9.0021895913999774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5.965707528868947</c:v>
                </c:pt>
                <c:pt idx="1">
                  <c:v>6.7128389928122294</c:v>
                </c:pt>
                <c:pt idx="2">
                  <c:v>7.1307200306024594</c:v>
                </c:pt>
                <c:pt idx="3">
                  <c:v>6.9645846833440466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7.9225756994470151</c:v>
                </c:pt>
                <c:pt idx="1">
                  <c:v>7.9226089302197442</c:v>
                </c:pt>
                <c:pt idx="2">
                  <c:v>6.5977368524992794</c:v>
                </c:pt>
                <c:pt idx="3">
                  <c:v>7.5870697994071543</c:v>
                </c:pt>
                <c:pt idx="4">
                  <c:v>7.3547957787942559</c:v>
                </c:pt>
                <c:pt idx="5">
                  <c:v>7.0537996368812319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5.412821531292038</c:v>
                </c:pt>
                <c:pt idx="1">
                  <c:v>5.5325379463036723</c:v>
                </c:pt>
                <c:pt idx="2">
                  <c:v>4.4349418896959829</c:v>
                </c:pt>
                <c:pt idx="3">
                  <c:v>6.4161202270229669</c:v>
                </c:pt>
                <c:pt idx="4">
                  <c:v>4.453848991286673</c:v>
                </c:pt>
                <c:pt idx="5">
                  <c:v>6.2491422836058028</c:v>
                </c:pt>
                <c:pt idx="6">
                  <c:v>6.1355156118980743</c:v>
                </c:pt>
                <c:pt idx="7">
                  <c:v>6.5178551472740329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Leicester NHS Trust</c:v>
                </c:pt>
                <c:pt idx="2">
                  <c:v>Nottingham University Hospitals NHS Trust</c:v>
                </c:pt>
                <c:pt idx="3">
                  <c:v>Birmingham Women's and Children's NHS Foundation Trust</c:v>
                </c:pt>
                <c:pt idx="4">
                  <c:v>University Hospitals Birmingham NHS Foundation Trust</c:v>
                </c:pt>
              </c:strCache>
            </c:strRef>
          </c:cat>
          <c:val>
            <c:numRef>
              <c:f>Sheet1!$B$2:$B$6</c:f>
              <c:numCache>
                <c:formatCode>0.0</c:formatCode>
                <c:ptCount val="5"/>
                <c:pt idx="0">
                  <c:v>8.5785899094586604</c:v>
                </c:pt>
                <c:pt idx="1">
                  <c:v>8.535828862750602</c:v>
                </c:pt>
                <c:pt idx="2">
                  <c:v>8.3530644828689766</c:v>
                </c:pt>
                <c:pt idx="3">
                  <c:v>8.285968593218108</c:v>
                </c:pt>
                <c:pt idx="4">
                  <c:v>8.2558509334451013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Leicester NHS Trust</c:v>
                </c:pt>
                <c:pt idx="2">
                  <c:v>Nottingham University Hospitals NHS Trust</c:v>
                </c:pt>
                <c:pt idx="3">
                  <c:v>Birmingham Women's and Children's NHS Foundation Trust</c:v>
                </c:pt>
                <c:pt idx="4">
                  <c:v>University Hospitals Birmingham NHS Foundation Trust</c:v>
                </c:pt>
              </c:strCache>
            </c:strRef>
          </c:cat>
          <c:val>
            <c:numRef>
              <c:f>Sheet1!$C$2:$C$6</c:f>
              <c:numCache>
                <c:formatCode>0.0</c:formatCode>
                <c:ptCount val="5"/>
                <c:pt idx="0">
                  <c:v>1.4214100905413396</c:v>
                </c:pt>
                <c:pt idx="1">
                  <c:v>1.464171137249398</c:v>
                </c:pt>
                <c:pt idx="2">
                  <c:v>1.6469355171310234</c:v>
                </c:pt>
                <c:pt idx="3">
                  <c:v>1.714031406781892</c:v>
                </c:pt>
                <c:pt idx="4">
                  <c:v>1.7441490665548987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8.4948284499466968</c:v>
                </c:pt>
                <c:pt idx="1">
                  <c:v>8.5680343266424472</c:v>
                </c:pt>
                <c:pt idx="2">
                  <c:v>9.2915692571022177</c:v>
                </c:pt>
                <c:pt idx="3">
                  <c:v>8.8928019858495748</c:v>
                </c:pt>
                <c:pt idx="4">
                  <c:v>8.684926045152336</c:v>
                </c:pt>
                <c:pt idx="5">
                  <c:v>8.8224311577412902</c:v>
                </c:pt>
                <c:pt idx="6">
                  <c:v>7.6657203778489471</c:v>
                </c:pt>
                <c:pt idx="7">
                  <c:v>8.4323391881939749</c:v>
                </c:pt>
                <c:pt idx="8">
                  <c:v>8.6179645630255912</c:v>
                </c:pt>
                <c:pt idx="9">
                  <c:v>8.2043989303674536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7.9890707829929113</c:v>
                </c:pt>
                <c:pt idx="1">
                  <c:v>7.8307947608059978</c:v>
                </c:pt>
                <c:pt idx="2">
                  <c:v>8.361862258507923</c:v>
                </c:pt>
                <c:pt idx="3">
                  <c:v>8.3676286102930426</c:v>
                </c:pt>
                <c:pt idx="4">
                  <c:v>8.4733572815994727</c:v>
                </c:pt>
                <c:pt idx="5">
                  <c:v>7.6764758373523074</c:v>
                </c:pt>
                <c:pt idx="6">
                  <c:v>6.577670651445291</c:v>
                </c:pt>
                <c:pt idx="7">
                  <c:v>6.9780396483204914</c:v>
                </c:pt>
                <c:pt idx="8">
                  <c:v>7.5895835558360769</c:v>
                </c:pt>
                <c:pt idx="9">
                  <c:v>7.3807200063858662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7.4444915286754094</c:v>
                </c:pt>
                <c:pt idx="1">
                  <c:v>7.9438993029250771</c:v>
                </c:pt>
                <c:pt idx="2">
                  <c:v>7.6394247104664474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6.4773261099988222</c:v>
                </c:pt>
                <c:pt idx="1">
                  <c:v>5.518443946553913</c:v>
                </c:pt>
                <c:pt idx="2">
                  <c:v>6.0937933774675983</c:v>
                </c:pt>
                <c:pt idx="3">
                  <c:v>4.3100598760873146</c:v>
                </c:pt>
                <c:pt idx="4">
                  <c:v>1.937929238270468</c:v>
                </c:pt>
                <c:pt idx="5">
                  <c:v>1.2626623847485481</c:v>
                </c:pt>
                <c:pt idx="6">
                  <c:v>3.3474584668652931</c:v>
                </c:pt>
                <c:pt idx="7">
                  <c:v>4.0629253989662786</c:v>
                </c:pt>
                <c:pt idx="8">
                  <c:v>8.715067557544133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7.9708481954750319</c:v>
                </c:pt>
                <c:pt idx="1">
                  <c:v>7.2322411800571604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1">
                  <c:v>8.9681371036304949</c:v>
                </c:pt>
                <c:pt idx="2">
                  <c:v>8.8724251448709595</c:v>
                </c:pt>
                <c:pt idx="3">
                  <c:v>9.5574290740370689</c:v>
                </c:pt>
                <c:pt idx="4">
                  <c:v>9.2063136512336907</c:v>
                </c:pt>
                <c:pt idx="5">
                  <c:v>9.2513582595960333</c:v>
                </c:pt>
                <c:pt idx="6">
                  <c:v>8.8227646347983715</c:v>
                </c:pt>
                <c:pt idx="7">
                  <c:v>8.805250383771444</c:v>
                </c:pt>
                <c:pt idx="8">
                  <c:v>9.3637424451780404</c:v>
                </c:pt>
                <c:pt idx="9">
                  <c:v>8.7702039836961436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8.3880348332297778</c:v>
                </c:pt>
                <c:pt idx="1">
                  <c:v>8.8783048263531015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7.3063638541591711</c:v>
                </c:pt>
                <c:pt idx="1">
                  <c:v>7.5236254247002377</c:v>
                </c:pt>
                <c:pt idx="2">
                  <c:v>8.1725290076434529</c:v>
                </c:pt>
                <c:pt idx="3">
                  <c:v>8.5833115768584509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1">
                  <c:v>8.5582501977167702</c:v>
                </c:pt>
                <c:pt idx="2">
                  <c:v>8.2836764122643523</c:v>
                </c:pt>
                <c:pt idx="3">
                  <c:v>7.3957448898445044</c:v>
                </c:pt>
                <c:pt idx="4">
                  <c:v>8.4675737161047699</c:v>
                </c:pt>
                <c:pt idx="5">
                  <c:v>7.8869605583969591</c:v>
                </c:pt>
                <c:pt idx="6">
                  <c:v>5.8351693389164554</c:v>
                </c:pt>
                <c:pt idx="7">
                  <c:v>7.0842788351296999</c:v>
                </c:pt>
                <c:pt idx="8">
                  <c:v>6.8187803622263798</c:v>
                </c:pt>
                <c:pt idx="9">
                  <c:v>7.9528219287819244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1">
                  <c:v>7.673091159041352</c:v>
                </c:pt>
                <c:pt idx="2">
                  <c:v>7.3527095621821914</c:v>
                </c:pt>
                <c:pt idx="3">
                  <c:v>7.8213428331300454</c:v>
                </c:pt>
                <c:pt idx="4">
                  <c:v>7.8525702848986203</c:v>
                </c:pt>
                <c:pt idx="5">
                  <c:v>6.1919810611655768</c:v>
                </c:pt>
                <c:pt idx="6">
                  <c:v>4.8459143490915588</c:v>
                </c:pt>
                <c:pt idx="7">
                  <c:v>4.7764365762828946</c:v>
                </c:pt>
                <c:pt idx="8">
                  <c:v>5.3870959284701554</c:v>
                </c:pt>
                <c:pt idx="9">
                  <c:v>5.1077700281847642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6.5152433757553112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8.9153404036553798</c:v>
                </c:pt>
                <c:pt idx="1">
                  <c:v>8.8666933589210259</c:v>
                </c:pt>
                <c:pt idx="2">
                  <c:v>8.0612514827030548</c:v>
                </c:pt>
                <c:pt idx="3">
                  <c:v>8.5542635051485814</c:v>
                </c:pt>
                <c:pt idx="4">
                  <c:v>7.9759478430007738</c:v>
                </c:pt>
                <c:pt idx="5">
                  <c:v>8.2663910111176886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1">
                  <c:v>8.9542896828679321</c:v>
                </c:pt>
                <c:pt idx="2">
                  <c:v>8.9744906961960531</c:v>
                </c:pt>
                <c:pt idx="3">
                  <c:v>8.5531289270717537</c:v>
                </c:pt>
                <c:pt idx="4">
                  <c:v>9.3677652807831375</c:v>
                </c:pt>
                <c:pt idx="5">
                  <c:v>8.8146373715743742</c:v>
                </c:pt>
                <c:pt idx="6">
                  <c:v>8.271881532995927</c:v>
                </c:pt>
                <c:pt idx="7">
                  <c:v>8.5315889117656099</c:v>
                </c:pt>
                <c:pt idx="8">
                  <c:v>8.5753840647586692</c:v>
                </c:pt>
                <c:pt idx="9">
                  <c:v>8.2552914343466082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9.0735815920239737</c:v>
                </c:pt>
                <c:pt idx="1">
                  <c:v>9.2518696451489824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1">
                  <c:v>8.777872976696397</c:v>
                </c:pt>
                <c:pt idx="2">
                  <c:v>8.880843868409654</c:v>
                </c:pt>
                <c:pt idx="3">
                  <c:v>8.5412642307282507</c:v>
                </c:pt>
                <c:pt idx="4">
                  <c:v>8.8020065716312583</c:v>
                </c:pt>
                <c:pt idx="5">
                  <c:v>9.0777835686633832</c:v>
                </c:pt>
                <c:pt idx="6">
                  <c:v>7.9313485438279647</c:v>
                </c:pt>
                <c:pt idx="7">
                  <c:v>8.2949054274824796</c:v>
                </c:pt>
                <c:pt idx="8">
                  <c:v>8.2510136119238666</c:v>
                </c:pt>
                <c:pt idx="9">
                  <c:v>8.1691197192397826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7.6165221835139798</c:v>
                </c:pt>
                <c:pt idx="1">
                  <c:v>8.187450584506287</c:v>
                </c:pt>
                <c:pt idx="2">
                  <c:v>5.9764120143212747</c:v>
                </c:pt>
                <c:pt idx="3">
                  <c:v>6.7780500451707466</c:v>
                </c:pt>
                <c:pt idx="4">
                  <c:v>7.2407528913388788</c:v>
                </c:pt>
                <c:pt idx="5">
                  <c:v>7.1786152540950203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7.6084952574951554</c:v>
                </c:pt>
                <c:pt idx="1">
                  <c:v>6.6636757074551092</c:v>
                </c:pt>
                <c:pt idx="2">
                  <c:v>5.4303160276961444</c:v>
                </c:pt>
                <c:pt idx="3">
                  <c:v>6.7115443885000277</c:v>
                </c:pt>
                <c:pt idx="4">
                  <c:v>5.9661965724044972</c:v>
                </c:pt>
                <c:pt idx="5">
                  <c:v>7.0541588847271397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6.9691818086408306</c:v>
                </c:pt>
                <c:pt idx="1">
                  <c:v>6.3976614217235097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7.7015849880754317</c:v>
                </c:pt>
                <c:pt idx="1">
                  <c:v>6.7182735043959676</c:v>
                </c:pt>
                <c:pt idx="2">
                  <c:v>5.1207171600247028</c:v>
                </c:pt>
                <c:pt idx="3">
                  <c:v>6.5289522242069769</c:v>
                </c:pt>
                <c:pt idx="4">
                  <c:v>6.5753552273223281</c:v>
                </c:pt>
                <c:pt idx="5">
                  <c:v>6.5759992586950462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7.8277388933112872</c:v>
                </c:pt>
                <c:pt idx="1">
                  <c:v>7.7420958693387991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1">
                  <c:v>6.3212485042816233</c:v>
                </c:pt>
                <c:pt idx="4">
                  <c:v>6.7930445721228789</c:v>
                </c:pt>
                <c:pt idx="5">
                  <c:v>5.4857657176385262</c:v>
                </c:pt>
                <c:pt idx="6">
                  <c:v>5.3086740324546664</c:v>
                </c:pt>
                <c:pt idx="7">
                  <c:v>5.103996587470764</c:v>
                </c:pt>
                <c:pt idx="8">
                  <c:v>5.3982000484378778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North Midlands NHS Trust</c:v>
                </c:pt>
                <c:pt idx="1">
                  <c:v>Kettering General Hospital NHS Foundation Trust</c:v>
                </c:pt>
                <c:pt idx="2">
                  <c:v>The Dudley Group NHS Foundation Trust</c:v>
                </c:pt>
                <c:pt idx="3">
                  <c:v>University Hospitals Coventry and Warwickshire NHS Trust</c:v>
                </c:pt>
                <c:pt idx="4">
                  <c:v>Worcestershire Acute Hospitals NHS Trust</c:v>
                </c:pt>
              </c:strCache>
            </c:strRef>
          </c:cat>
          <c:val>
            <c:numRef>
              <c:f>Sheet1!$B$2:$B$6</c:f>
              <c:numCache>
                <c:formatCode>0.0</c:formatCode>
                <c:ptCount val="5"/>
                <c:pt idx="0">
                  <c:v>6.2869703189446984</c:v>
                </c:pt>
                <c:pt idx="1">
                  <c:v>6.340509991999653</c:v>
                </c:pt>
                <c:pt idx="2">
                  <c:v>6.5152433757553112</c:v>
                </c:pt>
                <c:pt idx="3">
                  <c:v>6.6406501134718514</c:v>
                </c:pt>
                <c:pt idx="4">
                  <c:v>6.9741429162396971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North Midlands NHS Trust</c:v>
                </c:pt>
                <c:pt idx="1">
                  <c:v>Kettering General Hospital NHS Foundation Trust</c:v>
                </c:pt>
                <c:pt idx="2">
                  <c:v>The Dudley Group NHS Foundation Trust</c:v>
                </c:pt>
                <c:pt idx="3">
                  <c:v>University Hospitals Coventry and Warwickshire NHS Trust</c:v>
                </c:pt>
                <c:pt idx="4">
                  <c:v>Worcestershire Acute Hospitals NHS Trust</c:v>
                </c:pt>
              </c:strCache>
            </c:strRef>
          </c:cat>
          <c:val>
            <c:numRef>
              <c:f>Sheet1!$C$2:$C$6</c:f>
              <c:numCache>
                <c:formatCode>0.0</c:formatCode>
                <c:ptCount val="5"/>
                <c:pt idx="0">
                  <c:v>3.7130296810553016</c:v>
                </c:pt>
                <c:pt idx="1">
                  <c:v>3.659490008000347</c:v>
                </c:pt>
                <c:pt idx="2">
                  <c:v>3.4847566242446888</c:v>
                </c:pt>
                <c:pt idx="3">
                  <c:v>3.3593498865281486</c:v>
                </c:pt>
                <c:pt idx="4">
                  <c:v>3.0258570837603029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5.8816122611769091</c:v>
                </c:pt>
                <c:pt idx="1">
                  <c:v>6.0660276201193364</c:v>
                </c:pt>
                <c:pt idx="2">
                  <c:v>7.0059215788989331</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0.36612366965835186</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0.21256834344125508</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2.2191832306511152</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0.21256834344125508</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0.29331570470722035</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5.9609748797246329</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0.9375</c:v>
                </c:pt>
                <c:pt idx="1">
                  <c:v>1.041666666666667E-2</c:v>
                </c:pt>
                <c:pt idx="2">
                  <c:v>1.041666666666667E-2</c:v>
                </c:pt>
                <c:pt idx="3">
                  <c:v>0</c:v>
                </c:pt>
                <c:pt idx="4">
                  <c:v>4.1666666666666657E-2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0.89559684025067909</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0.28953527856334471</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2.8821084169186433</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7.0695118717859886</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8.1779375517580597</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The Royal Wolverhampton NHS Trust</c:v>
                </c:pt>
                <c:pt idx="2">
                  <c:v>Walsall Healthcare NHS Trust</c:v>
                </c:pt>
                <c:pt idx="3">
                  <c:v>Chesterfield Royal Hospital NHS Foundation Trust</c:v>
                </c:pt>
                <c:pt idx="4">
                  <c:v>Sherwood Forest Hospitals NHS Foundation Trust</c:v>
                </c:pt>
              </c:strCache>
            </c:strRef>
          </c:cat>
          <c:val>
            <c:numRef>
              <c:f>Sheet1!$B$2:$B$6</c:f>
              <c:numCache>
                <c:formatCode>0.0</c:formatCode>
                <c:ptCount val="5"/>
                <c:pt idx="0">
                  <c:v>9.1818636330657917</c:v>
                </c:pt>
                <c:pt idx="1">
                  <c:v>8.8858553804094083</c:v>
                </c:pt>
                <c:pt idx="2">
                  <c:v>8.7471253466595407</c:v>
                </c:pt>
                <c:pt idx="3">
                  <c:v>8.740724794634513</c:v>
                </c:pt>
                <c:pt idx="4">
                  <c:v>8.7124634584887932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The Royal Wolverhampton NHS Trust</c:v>
                </c:pt>
                <c:pt idx="2">
                  <c:v>Walsall Healthcare NHS Trust</c:v>
                </c:pt>
                <c:pt idx="3">
                  <c:v>Chesterfield Royal Hospital NHS Foundation Trust</c:v>
                </c:pt>
                <c:pt idx="4">
                  <c:v>Sherwood Forest Hospitals NHS Foundation Trust</c:v>
                </c:pt>
              </c:strCache>
            </c:strRef>
          </c:cat>
          <c:val>
            <c:numRef>
              <c:f>Sheet1!$C$2:$C$6</c:f>
              <c:numCache>
                <c:formatCode>0.0</c:formatCode>
                <c:ptCount val="5"/>
                <c:pt idx="0">
                  <c:v>0.81813636693420833</c:v>
                </c:pt>
                <c:pt idx="1">
                  <c:v>1.1141446195905917</c:v>
                </c:pt>
                <c:pt idx="2">
                  <c:v>1.2528746533404593</c:v>
                </c:pt>
                <c:pt idx="3">
                  <c:v>1.259275205365487</c:v>
                </c:pt>
                <c:pt idx="4">
                  <c:v>1.2875365415112068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University Hospitals of Leicester NHS Trust</c:v>
                </c:pt>
                <c:pt idx="2">
                  <c:v>The Dudley Group NHS Foundation Trust</c:v>
                </c:pt>
                <c:pt idx="3">
                  <c:v>Worcestershire Acute Hospitals NHS Trust</c:v>
                </c:pt>
                <c:pt idx="4">
                  <c:v>University Hospitals of Derby and Burton NHS Foundation Trust</c:v>
                </c:pt>
              </c:strCache>
            </c:strRef>
          </c:cat>
          <c:val>
            <c:numRef>
              <c:f>Sheet1!$B$2:$B$6</c:f>
              <c:numCache>
                <c:formatCode>0.0</c:formatCode>
                <c:ptCount val="5"/>
                <c:pt idx="0">
                  <c:v>7.6537476744776374</c:v>
                </c:pt>
                <c:pt idx="1">
                  <c:v>8.0751463520561373</c:v>
                </c:pt>
                <c:pt idx="2">
                  <c:v>8.1779375517580597</c:v>
                </c:pt>
                <c:pt idx="3">
                  <c:v>8.2121036989681606</c:v>
                </c:pt>
                <c:pt idx="4">
                  <c:v>8.2749955409331299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University Hospitals of Leicester NHS Trust</c:v>
                </c:pt>
                <c:pt idx="2">
                  <c:v>The Dudley Group NHS Foundation Trust</c:v>
                </c:pt>
                <c:pt idx="3">
                  <c:v>Worcestershire Acute Hospitals NHS Trust</c:v>
                </c:pt>
                <c:pt idx="4">
                  <c:v>University Hospitals of Derby and Burton NHS Foundation Trust</c:v>
                </c:pt>
              </c:strCache>
            </c:strRef>
          </c:cat>
          <c:val>
            <c:numRef>
              <c:f>Sheet1!$C$2:$C$6</c:f>
              <c:numCache>
                <c:formatCode>0.0</c:formatCode>
                <c:ptCount val="5"/>
                <c:pt idx="0">
                  <c:v>2.3462523255223626</c:v>
                </c:pt>
                <c:pt idx="1">
                  <c:v>1.9248536479438627</c:v>
                </c:pt>
                <c:pt idx="2">
                  <c:v>1.8220624482419403</c:v>
                </c:pt>
                <c:pt idx="3">
                  <c:v>1.7878963010318394</c:v>
                </c:pt>
                <c:pt idx="4">
                  <c:v>1.7250044590668701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4.7148733685660638E-2</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0.60025205194036424</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0.1673457842809265</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1.7470661538039565</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0.12072564526688723</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8.2016691511782458</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3.5617713325011735E-2</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0.39548217756837367</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0.11025747427329691</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1.1200041926046982</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8.8528811566131704</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0.19555104454218686</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0.12245444668397631</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1.2784069829045031</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8.5110898693663728E-2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8.4359298618797265</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0.91907224399997034</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0.58984793085920462</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0.16444519311018002</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1.7167843950957371</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0.16444519311018002</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0.29523507725708065</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7.2212700373610952</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8.3625420818234772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Wye Valley NHS Trust</c:v>
                </c:pt>
                <c:pt idx="2">
                  <c:v>United Lincolnshire Teaching Hospitals NHS Trust</c:v>
                </c:pt>
                <c:pt idx="3">
                  <c:v>Chesterfield Royal Hospital NHS Foundation Trust</c:v>
                </c:pt>
                <c:pt idx="4">
                  <c:v>Sherwood Forest Hospitals NHS Foundation Trust</c:v>
                </c:pt>
              </c:strCache>
            </c:strRef>
          </c:cat>
          <c:val>
            <c:numRef>
              <c:f>Sheet1!$B$2:$B$6</c:f>
              <c:numCache>
                <c:formatCode>0.0</c:formatCode>
                <c:ptCount val="5"/>
                <c:pt idx="0">
                  <c:v>9.4466963738434586</c:v>
                </c:pt>
                <c:pt idx="1">
                  <c:v>9.0924965396332134</c:v>
                </c:pt>
                <c:pt idx="2">
                  <c:v>9.0744941186260952</c:v>
                </c:pt>
                <c:pt idx="3">
                  <c:v>9.0470668350651735</c:v>
                </c:pt>
                <c:pt idx="4">
                  <c:v>8.9442748974871247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Wye Valley NHS Trust</c:v>
                </c:pt>
                <c:pt idx="2">
                  <c:v>United Lincolnshire Teaching Hospitals NHS Trust</c:v>
                </c:pt>
                <c:pt idx="3">
                  <c:v>Chesterfield Royal Hospital NHS Foundation Trust</c:v>
                </c:pt>
                <c:pt idx="4">
                  <c:v>Sherwood Forest Hospitals NHS Foundation Trust</c:v>
                </c:pt>
              </c:strCache>
            </c:strRef>
          </c:cat>
          <c:val>
            <c:numRef>
              <c:f>Sheet1!$C$2:$C$6</c:f>
              <c:numCache>
                <c:formatCode>0.0</c:formatCode>
                <c:ptCount val="5"/>
                <c:pt idx="0">
                  <c:v>0.55330362615654138</c:v>
                </c:pt>
                <c:pt idx="1">
                  <c:v>0.90750346036678664</c:v>
                </c:pt>
                <c:pt idx="2">
                  <c:v>0.92550588137390477</c:v>
                </c:pt>
                <c:pt idx="3">
                  <c:v>0.95293316493482649</c:v>
                </c:pt>
                <c:pt idx="4">
                  <c:v>1.0557251025128753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0.63265306122448983</c:v>
                </c:pt>
                <c:pt idx="1">
                  <c:v>4.0816326530612249E-2</c:v>
                </c:pt>
                <c:pt idx="2">
                  <c:v>0.1326530612244898</c:v>
                </c:pt>
                <c:pt idx="3">
                  <c:v>8.1632653061224497E-2</c:v>
                </c:pt>
                <c:pt idx="4">
                  <c:v>2.0408163265306121E-2</c:v>
                </c:pt>
                <c:pt idx="5">
                  <c:v>9.1836734693877556E-2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The Dudley Group NHS Foundation Trust</c:v>
                </c:pt>
                <c:pt idx="3">
                  <c:v>University Hospitals of Derby and Burton NHS Foundation Trust</c:v>
                </c:pt>
                <c:pt idx="4">
                  <c:v>University Hospitals of Leicester NHS Trust</c:v>
                </c:pt>
              </c:strCache>
            </c:strRef>
          </c:cat>
          <c:val>
            <c:numRef>
              <c:f>Sheet1!$B$2:$B$6</c:f>
              <c:numCache>
                <c:formatCode>0.0</c:formatCode>
                <c:ptCount val="5"/>
                <c:pt idx="0">
                  <c:v>7.7610740002369214</c:v>
                </c:pt>
                <c:pt idx="1">
                  <c:v>8.352808206999125</c:v>
                </c:pt>
                <c:pt idx="2">
                  <c:v>8.3625420818234772</c:v>
                </c:pt>
                <c:pt idx="3">
                  <c:v>8.4672018746031075</c:v>
                </c:pt>
                <c:pt idx="4">
                  <c:v>8.5124840617729873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The Dudley Group NHS Foundation Trust</c:v>
                </c:pt>
                <c:pt idx="3">
                  <c:v>University Hospitals of Derby and Burton NHS Foundation Trust</c:v>
                </c:pt>
                <c:pt idx="4">
                  <c:v>University Hospitals of Leicester NHS Trust</c:v>
                </c:pt>
              </c:strCache>
            </c:strRef>
          </c:cat>
          <c:val>
            <c:numRef>
              <c:f>Sheet1!$C$2:$C$6</c:f>
              <c:numCache>
                <c:formatCode>0.0</c:formatCode>
                <c:ptCount val="5"/>
                <c:pt idx="0">
                  <c:v>2.2389259997630786</c:v>
                </c:pt>
                <c:pt idx="1">
                  <c:v>1.647191793000875</c:v>
                </c:pt>
                <c:pt idx="2">
                  <c:v>1.6374579181765228</c:v>
                </c:pt>
                <c:pt idx="3">
                  <c:v>1.5327981253968925</c:v>
                </c:pt>
                <c:pt idx="4">
                  <c:v>1.4875159382270127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0.30006615961953376</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0.64693789569368043</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0.18036144847142932</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1.882947834207279</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0.1261068256832889</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7.8566209066489838</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0.5843468857395866</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0.18039544894534032</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1.8165997552134989</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8.958510828212038</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0.36653031329642971</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0.10645754552446007</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1.0010377862881086</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9.0970978025272089</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0.70561754172457558</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0.21635449867285494</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2.2587101520288915</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0.21635449867285494</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0.4443924874562839</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6.5107398450987306</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2.7310851017976923E-2</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0.35882826759610431</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0.1000386382169367</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1.0443891350621222</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9.98757576417173E-2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8.8526249403853363</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7.0332598086367604E-2</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0.14499484992525513</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1.5137255824446108</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0.10446199856001392</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7.9816542533473331</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0.18493069654151117</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0.13323217293949519</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1.3909249100031031</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4.6687948385262246E-3</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8.3983905162937766</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4.7994416146281083E-2</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0.67865506993251579</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0.1892039595149404</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1.9201465310726276</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8.4196459688379406</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0.41586977530461411</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0.31957269420822243</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8.9094477851709541E-2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0.93013365956239369</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1.4960618290942307E-2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9.1875936750599507</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0.4329896907216495</c:v>
                </c:pt>
                <c:pt idx="1">
                  <c:v>0</c:v>
                </c:pt>
                <c:pt idx="2">
                  <c:v>0.32989690721649478</c:v>
                </c:pt>
                <c:pt idx="3">
                  <c:v>4.1237113402061848E-2</c:v>
                </c:pt>
                <c:pt idx="4">
                  <c:v>1.030927835051546E-2</c:v>
                </c:pt>
                <c:pt idx="5">
                  <c:v>0.14432989690721651</c:v>
                </c:pt>
                <c:pt idx="6">
                  <c:v>2.0618556701030931E-2</c:v>
                </c:pt>
                <c:pt idx="7">
                  <c:v>1.030927835051546E-2</c:v>
                </c:pt>
                <c:pt idx="8">
                  <c:v>1.030927835051546E-2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8.223879604725294</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The Shrewsbury and Telford Hospital NHS Trust</c:v>
                </c:pt>
                <c:pt idx="2">
                  <c:v>United Lincolnshire Teaching Hospitals NHS Trust</c:v>
                </c:pt>
                <c:pt idx="3">
                  <c:v>Nottingham University Hospitals NHS Trust</c:v>
                </c:pt>
                <c:pt idx="4">
                  <c:v>The Royal Wolverhampton NHS Trust</c:v>
                </c:pt>
              </c:strCache>
            </c:strRef>
          </c:cat>
          <c:val>
            <c:numRef>
              <c:f>Sheet1!$B$2:$B$6</c:f>
              <c:numCache>
                <c:formatCode>0.0</c:formatCode>
                <c:ptCount val="5"/>
                <c:pt idx="0">
                  <c:v>9.0212601997251518</c:v>
                </c:pt>
                <c:pt idx="1">
                  <c:v>8.9173863725953755</c:v>
                </c:pt>
                <c:pt idx="2">
                  <c:v>8.8233312203822116</c:v>
                </c:pt>
                <c:pt idx="3">
                  <c:v>8.7268245635986066</c:v>
                </c:pt>
                <c:pt idx="4">
                  <c:v>8.5771969098504766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The Shrewsbury and Telford Hospital NHS Trust</c:v>
                </c:pt>
                <c:pt idx="2">
                  <c:v>United Lincolnshire Teaching Hospitals NHS Trust</c:v>
                </c:pt>
                <c:pt idx="3">
                  <c:v>Nottingham University Hospitals NHS Trust</c:v>
                </c:pt>
                <c:pt idx="4">
                  <c:v>The Royal Wolverhampton NHS Trust</c:v>
                </c:pt>
              </c:strCache>
            </c:strRef>
          </c:cat>
          <c:val>
            <c:numRef>
              <c:f>Sheet1!$C$2:$C$6</c:f>
              <c:numCache>
                <c:formatCode>0.0</c:formatCode>
                <c:ptCount val="5"/>
                <c:pt idx="0">
                  <c:v>0.97873980027484819</c:v>
                </c:pt>
                <c:pt idx="1">
                  <c:v>1.0826136274046245</c:v>
                </c:pt>
                <c:pt idx="2">
                  <c:v>1.1766687796177884</c:v>
                </c:pt>
                <c:pt idx="3">
                  <c:v>1.2731754364013934</c:v>
                </c:pt>
                <c:pt idx="4">
                  <c:v>1.4228030901495234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Worcestershire Acute Hospitals NHS Trust</c:v>
                </c:pt>
                <c:pt idx="2">
                  <c:v>George Eliot Hospital NHS Trust</c:v>
                </c:pt>
                <c:pt idx="3">
                  <c:v>Birmingham Women's and Children's NHS Foundation Trust</c:v>
                </c:pt>
                <c:pt idx="4">
                  <c:v>Walsall Healthcare NHS Trust</c:v>
                </c:pt>
              </c:strCache>
            </c:strRef>
          </c:cat>
          <c:val>
            <c:numRef>
              <c:f>Sheet1!$B$2:$B$6</c:f>
              <c:numCache>
                <c:formatCode>0.0</c:formatCode>
                <c:ptCount val="5"/>
                <c:pt idx="0">
                  <c:v>7.6777718234768946</c:v>
                </c:pt>
                <c:pt idx="1">
                  <c:v>8.0261721547481493</c:v>
                </c:pt>
                <c:pt idx="2">
                  <c:v>8.0392213851846552</c:v>
                </c:pt>
                <c:pt idx="3">
                  <c:v>8.0489482643134735</c:v>
                </c:pt>
                <c:pt idx="4">
                  <c:v>8.0599649480460478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Worcestershire Acute Hospitals NHS Trust</c:v>
                </c:pt>
                <c:pt idx="2">
                  <c:v>George Eliot Hospital NHS Trust</c:v>
                </c:pt>
                <c:pt idx="3">
                  <c:v>Birmingham Women's and Children's NHS Foundation Trust</c:v>
                </c:pt>
                <c:pt idx="4">
                  <c:v>Walsall Healthcare NHS Trust</c:v>
                </c:pt>
              </c:strCache>
            </c:strRef>
          </c:cat>
          <c:val>
            <c:numRef>
              <c:f>Sheet1!$C$2:$C$6</c:f>
              <c:numCache>
                <c:formatCode>0.0</c:formatCode>
                <c:ptCount val="5"/>
                <c:pt idx="0">
                  <c:v>2.3222281765231054</c:v>
                </c:pt>
                <c:pt idx="1">
                  <c:v>1.9738278452518507</c:v>
                </c:pt>
                <c:pt idx="2">
                  <c:v>1.9607786148153448</c:v>
                </c:pt>
                <c:pt idx="3">
                  <c:v>1.9510517356865265</c:v>
                </c:pt>
                <c:pt idx="4">
                  <c:v>1.9400350519539522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0.40386663046299098</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0.11665870042929072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1.2179002174600768</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0.11665870042929072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0.14853719888831662</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9.269803528275423</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0.28885933375095441</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0.15757625862790814</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1.6450736974032845</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0.15757625862790903</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0.13982194858010644</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8.7498863638208384</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0.8581782974092782</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0.29809232203561731</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3.030826142178765</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6.899560483819279</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0.53091948216861784</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0.3618024634839454</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0.10086782179381615</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1.0272844473616498</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9.2342654827096702</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7.7550493351834504E-3</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0.64795935152096362</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0.18064622271913411</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1.8859208367945799</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0.16669647519770159</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6.9658821650012577</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8.0797386122751416</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Chesterfield Royal Hospital NHS Foundation Trust</c:v>
                </c:pt>
                <c:pt idx="2">
                  <c:v>United Lincolnshire Teaching Hospitals NHS Trust</c:v>
                </c:pt>
                <c:pt idx="3">
                  <c:v>Wye Valley NHS Trust</c:v>
                </c:pt>
                <c:pt idx="4">
                  <c:v>South Warwickshire University NHS Foundation Trust</c:v>
                </c:pt>
              </c:strCache>
            </c:strRef>
          </c:cat>
          <c:val>
            <c:numRef>
              <c:f>Sheet1!$B$2:$B$6</c:f>
              <c:numCache>
                <c:formatCode>0.0</c:formatCode>
                <c:ptCount val="5"/>
                <c:pt idx="0">
                  <c:v>8.8549471412949377</c:v>
                </c:pt>
                <c:pt idx="1">
                  <c:v>8.782088734945777</c:v>
                </c:pt>
                <c:pt idx="2">
                  <c:v>8.7179062505577871</c:v>
                </c:pt>
                <c:pt idx="3">
                  <c:v>8.69700320353334</c:v>
                </c:pt>
                <c:pt idx="4">
                  <c:v>8.6838009623227617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Chesterfield Royal Hospital NHS Foundation Trust</c:v>
                </c:pt>
                <c:pt idx="2">
                  <c:v>United Lincolnshire Teaching Hospitals NHS Trust</c:v>
                </c:pt>
                <c:pt idx="3">
                  <c:v>Wye Valley NHS Trust</c:v>
                </c:pt>
                <c:pt idx="4">
                  <c:v>South Warwickshire University NHS Foundation Trust</c:v>
                </c:pt>
              </c:strCache>
            </c:strRef>
          </c:cat>
          <c:val>
            <c:numRef>
              <c:f>Sheet1!$C$2:$C$6</c:f>
              <c:numCache>
                <c:formatCode>0.0</c:formatCode>
                <c:ptCount val="5"/>
                <c:pt idx="0">
                  <c:v>1.1450528587050623</c:v>
                </c:pt>
                <c:pt idx="1">
                  <c:v>1.217911265054223</c:v>
                </c:pt>
                <c:pt idx="2">
                  <c:v>1.2820937494422129</c:v>
                </c:pt>
                <c:pt idx="3">
                  <c:v>1.30299679646666</c:v>
                </c:pt>
                <c:pt idx="4">
                  <c:v>1.3161990376772383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1.020408163265306E-2</c:v>
                </c:pt>
                <c:pt idx="1">
                  <c:v>0.17346938775510201</c:v>
                </c:pt>
                <c:pt idx="2">
                  <c:v>0.26530612244897961</c:v>
                </c:pt>
                <c:pt idx="3">
                  <c:v>0.36734693877551022</c:v>
                </c:pt>
                <c:pt idx="4">
                  <c:v>0.18367346938775511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Birmingham Women's and Children's NHS Foundation Trust</c:v>
                </c:pt>
                <c:pt idx="2">
                  <c:v>Sandwell and West Birmingham Hospitals NHS Trust</c:v>
                </c:pt>
                <c:pt idx="3">
                  <c:v>The Dudley Group NHS Foundation Trust</c:v>
                </c:pt>
                <c:pt idx="4">
                  <c:v>University Hospitals of Derby and Burton NHS Foundation Trust</c:v>
                </c:pt>
              </c:strCache>
            </c:strRef>
          </c:cat>
          <c:val>
            <c:numRef>
              <c:f>Sheet1!$B$2:$B$6</c:f>
              <c:numCache>
                <c:formatCode>0.0</c:formatCode>
                <c:ptCount val="5"/>
                <c:pt idx="0">
                  <c:v>7.8951704063081634</c:v>
                </c:pt>
                <c:pt idx="1">
                  <c:v>8.0346380495701002</c:v>
                </c:pt>
                <c:pt idx="2">
                  <c:v>8.0764012619325261</c:v>
                </c:pt>
                <c:pt idx="3">
                  <c:v>8.0797386122751416</c:v>
                </c:pt>
                <c:pt idx="4">
                  <c:v>8.1644659064921701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Birmingham Women's and Children's NHS Foundation Trust</c:v>
                </c:pt>
                <c:pt idx="2">
                  <c:v>Sandwell and West Birmingham Hospitals NHS Trust</c:v>
                </c:pt>
                <c:pt idx="3">
                  <c:v>The Dudley Group NHS Foundation Trust</c:v>
                </c:pt>
                <c:pt idx="4">
                  <c:v>University Hospitals of Derby and Burton NHS Foundation Trust</c:v>
                </c:pt>
              </c:strCache>
            </c:strRef>
          </c:cat>
          <c:val>
            <c:numRef>
              <c:f>Sheet1!$C$2:$C$6</c:f>
              <c:numCache>
                <c:formatCode>0.0</c:formatCode>
                <c:ptCount val="5"/>
                <c:pt idx="0">
                  <c:v>2.1048295936918366</c:v>
                </c:pt>
                <c:pt idx="1">
                  <c:v>1.9653619504298998</c:v>
                </c:pt>
                <c:pt idx="2">
                  <c:v>1.9235987380674739</c:v>
                </c:pt>
                <c:pt idx="3">
                  <c:v>1.9202613877248584</c:v>
                </c:pt>
                <c:pt idx="4">
                  <c:v>1.8355340935078299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0.39579969720533725</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0.11045694985872423</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1.1531548247827139</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0.11045694985872423</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0.11666291750621838</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8.5325369975464138</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0.4140143886573</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0.21059854201531802</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2.1986187843117149</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8.2350722987694525E-2</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7.3073507811068987</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0.46119606707883953</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0.17057201688276002</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1.7807475626734952</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0.17057201688275825</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0.38681734774730359</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8.2450775616635177</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0.26449394722012087</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0.10979041906276166</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1.1424222197805296</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8.7346290534187165</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0.17777340236119965</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0.37923841723160656</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0.10572883533830257</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1.1037939825874155</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3.8726916357379793E-2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9.1003605353484289</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0.14502140454005286</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0.43991474626685534</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0.12264494222517985</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1.2803957292234891</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0.12264494222518074</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4.0458670250503204E-2</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8.1914268123390386</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0.18606340331670168</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0.10244583854345635</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1.0695199636274033</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6.1363287153408663E-3</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8.8271020142085508</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0.25643449817383868</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0.13842090162503684</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1.4450944984796399</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7.482872956623865E-2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8.1193151392674832</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0.36956183571321777</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0.38762254256075579</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0.10806626679593734</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1.1281964340983386</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4.2868129143514011E-4</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9.0021895913999774</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0.37104537373603108</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0.1566406530189095</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1.6353061080982014</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0.14259243400532284</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6.9645846833440466</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0.3162088812595556</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0.19111033603549643</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1.995164689474457</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0.19111033603549732</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0.19756829245175389</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5.695482977594744</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0.40999259180442937</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0.41410165800039334</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0.11544844620871508</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1.2052653357667573</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9.6564393962539796E-2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8.2368072000638577</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7.5852109981531939</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Warwickshire University NHS Foundation Trust</c:v>
                </c:pt>
                <c:pt idx="1">
                  <c:v>University Hospitals Birmingham NHS Foundation Trust</c:v>
                </c:pt>
                <c:pt idx="2">
                  <c:v>Chesterfield Royal Hospital NHS Foundation Trust</c:v>
                </c:pt>
                <c:pt idx="3">
                  <c:v>University Hospitals Coventry and Warwickshire NHS Trust</c:v>
                </c:pt>
                <c:pt idx="4">
                  <c:v>University Hospitals of North Midlands NHS Trust</c:v>
                </c:pt>
              </c:strCache>
            </c:strRef>
          </c:cat>
          <c:val>
            <c:numRef>
              <c:f>Sheet1!$B$2:$B$6</c:f>
              <c:numCache>
                <c:formatCode>0.0</c:formatCode>
                <c:ptCount val="5"/>
                <c:pt idx="0">
                  <c:v>8.18401586054412</c:v>
                </c:pt>
                <c:pt idx="1">
                  <c:v>8.1400799998501743</c:v>
                </c:pt>
                <c:pt idx="2">
                  <c:v>8.1339681194943605</c:v>
                </c:pt>
                <c:pt idx="3">
                  <c:v>7.9189589178342983</c:v>
                </c:pt>
                <c:pt idx="4">
                  <c:v>7.7932047323010556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Warwickshire University NHS Foundation Trust</c:v>
                </c:pt>
                <c:pt idx="1">
                  <c:v>University Hospitals Birmingham NHS Foundation Trust</c:v>
                </c:pt>
                <c:pt idx="2">
                  <c:v>Chesterfield Royal Hospital NHS Foundation Trust</c:v>
                </c:pt>
                <c:pt idx="3">
                  <c:v>University Hospitals Coventry and Warwickshire NHS Trust</c:v>
                </c:pt>
                <c:pt idx="4">
                  <c:v>University Hospitals of North Midlands NHS Trust</c:v>
                </c:pt>
              </c:strCache>
            </c:strRef>
          </c:cat>
          <c:val>
            <c:numRef>
              <c:f>Sheet1!$C$2:$C$6</c:f>
              <c:numCache>
                <c:formatCode>0.0</c:formatCode>
                <c:ptCount val="5"/>
                <c:pt idx="0">
                  <c:v>1.81598413945588</c:v>
                </c:pt>
                <c:pt idx="1">
                  <c:v>1.8599200001498257</c:v>
                </c:pt>
                <c:pt idx="2">
                  <c:v>1.8660318805056395</c:v>
                </c:pt>
                <c:pt idx="3">
                  <c:v>2.0810410821657017</c:v>
                </c:pt>
                <c:pt idx="4">
                  <c:v>2.2067952676989444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Kettering General Hospital NHS Foundation Trust</c:v>
                </c:pt>
                <c:pt idx="2">
                  <c:v>Sandwell and West Birmingham Hospitals NHS Trust</c:v>
                </c:pt>
                <c:pt idx="3">
                  <c:v>United Lincolnshire Teaching Hospitals NHS Trust</c:v>
                </c:pt>
                <c:pt idx="4">
                  <c:v>Northampton General Hospital NHS Trust</c:v>
                </c:pt>
              </c:strCache>
            </c:strRef>
          </c:cat>
          <c:val>
            <c:numRef>
              <c:f>Sheet1!$B$2:$B$6</c:f>
              <c:numCache>
                <c:formatCode>0.0</c:formatCode>
                <c:ptCount val="5"/>
                <c:pt idx="0">
                  <c:v>6.589954965500108</c:v>
                </c:pt>
                <c:pt idx="1">
                  <c:v>6.7373905777763818</c:v>
                </c:pt>
                <c:pt idx="2">
                  <c:v>6.8317605511910928</c:v>
                </c:pt>
                <c:pt idx="3">
                  <c:v>6.995386686173994</c:v>
                </c:pt>
                <c:pt idx="4">
                  <c:v>7.1204965158497737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Kettering General Hospital NHS Foundation Trust</c:v>
                </c:pt>
                <c:pt idx="2">
                  <c:v>Sandwell and West Birmingham Hospitals NHS Trust</c:v>
                </c:pt>
                <c:pt idx="3">
                  <c:v>United Lincolnshire Teaching Hospitals NHS Trust</c:v>
                </c:pt>
                <c:pt idx="4">
                  <c:v>Northampton General Hospital NHS Trust</c:v>
                </c:pt>
              </c:strCache>
            </c:strRef>
          </c:cat>
          <c:val>
            <c:numRef>
              <c:f>Sheet1!$C$2:$C$6</c:f>
              <c:numCache>
                <c:formatCode>0.0</c:formatCode>
                <c:ptCount val="5"/>
                <c:pt idx="0">
                  <c:v>3.410045034499892</c:v>
                </c:pt>
                <c:pt idx="1">
                  <c:v>3.2626094222236182</c:v>
                </c:pt>
                <c:pt idx="2">
                  <c:v>3.1682394488089072</c:v>
                </c:pt>
                <c:pt idx="3">
                  <c:v>3.004613313826006</c:v>
                </c:pt>
                <c:pt idx="4">
                  <c:v>2.8795034841502263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0.41386854285984676</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0.15459079786102592</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1.6139059121988844</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0.15459079786102592</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3.8141916434412337E-2</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7.3807200063858662</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5.6742210337414001E-2</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0.68373013447732855</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0.19061884956618158</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1.9900336407343833</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0.19061884956618158</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0.22786465657344124</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7.0537996368812319</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7.1021423227417557E-2</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0.74949845934863113</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0.20895456682171165</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2.1814559174323245</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0.20895456682171254</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0.35381519677309559</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6.5178551472740329</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0.36462120698294509</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0.58409864094143771</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0.16284233406582427</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1.7000507749585507</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0.16284233406582338</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0.2663802691815178</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7.6394247104664474</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0.27835051546391748</c:v>
                </c:pt>
                <c:pt idx="1">
                  <c:v>0.3195876288659793</c:v>
                </c:pt>
                <c:pt idx="2">
                  <c:v>0.4845360824742268</c:v>
                </c:pt>
                <c:pt idx="3">
                  <c:v>2.0618556701030931E-2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0.71999484570953909</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1.5522844050009708</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0.43276528641962653</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4.5180079539725435</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0.35272139918030909</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8.715067557544133</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5.9919297087000167E-2</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0.5030028604040897</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0.14023343676671818</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1.4640171072099371</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0.12576230462704352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8.2043989303674536</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8.001222581876652</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University Hospitals Birmingham NHS Foundation Trust</c:v>
                </c:pt>
                <c:pt idx="3">
                  <c:v>The Shrewsbury and Telford Hospital NHS Trust</c:v>
                </c:pt>
                <c:pt idx="4">
                  <c:v>South Warwickshire University NHS Foundation Trust</c:v>
                </c:pt>
              </c:strCache>
            </c:strRef>
          </c:cat>
          <c:val>
            <c:numRef>
              <c:f>Sheet1!$B$2:$B$6</c:f>
              <c:numCache>
                <c:formatCode>0.0</c:formatCode>
                <c:ptCount val="5"/>
                <c:pt idx="0">
                  <c:v>8.7371174516694783</c:v>
                </c:pt>
                <c:pt idx="1">
                  <c:v>8.7353528256900965</c:v>
                </c:pt>
                <c:pt idx="2">
                  <c:v>8.6264254784873931</c:v>
                </c:pt>
                <c:pt idx="3">
                  <c:v>8.61082381437053</c:v>
                </c:pt>
                <c:pt idx="4">
                  <c:v>8.5438527133212325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University Hospitals Birmingham NHS Foundation Trust</c:v>
                </c:pt>
                <c:pt idx="3">
                  <c:v>The Shrewsbury and Telford Hospital NHS Trust</c:v>
                </c:pt>
                <c:pt idx="4">
                  <c:v>South Warwickshire University NHS Foundation Trust</c:v>
                </c:pt>
              </c:strCache>
            </c:strRef>
          </c:cat>
          <c:val>
            <c:numRef>
              <c:f>Sheet1!$C$2:$C$6</c:f>
              <c:numCache>
                <c:formatCode>0.0</c:formatCode>
                <c:ptCount val="5"/>
                <c:pt idx="0">
                  <c:v>1.2628825483305217</c:v>
                </c:pt>
                <c:pt idx="1">
                  <c:v>1.2646471743099035</c:v>
                </c:pt>
                <c:pt idx="2">
                  <c:v>1.3735745215126069</c:v>
                </c:pt>
                <c:pt idx="3">
                  <c:v>1.38917618562947</c:v>
                </c:pt>
                <c:pt idx="4">
                  <c:v>1.4561472866787675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Worcestershire Acute Hospitals NHS Trust</c:v>
                </c:pt>
                <c:pt idx="2">
                  <c:v>Northampton General Hospital NHS Trust</c:v>
                </c:pt>
                <c:pt idx="3">
                  <c:v>The Dudley Group NHS Foundation Trust</c:v>
                </c:pt>
                <c:pt idx="4">
                  <c:v>University Hospitals of Derby and Burton NHS Foundation Trust</c:v>
                </c:pt>
              </c:strCache>
            </c:strRef>
          </c:cat>
          <c:val>
            <c:numRef>
              <c:f>Sheet1!$B$2:$B$6</c:f>
              <c:numCache>
                <c:formatCode>0.0</c:formatCode>
                <c:ptCount val="5"/>
                <c:pt idx="0">
                  <c:v>7.6274605047820589</c:v>
                </c:pt>
                <c:pt idx="1">
                  <c:v>7.702056970986745</c:v>
                </c:pt>
                <c:pt idx="2">
                  <c:v>7.9188213707287112</c:v>
                </c:pt>
                <c:pt idx="3">
                  <c:v>8.001222581876652</c:v>
                </c:pt>
                <c:pt idx="4">
                  <c:v>8.0352642692949736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Worcestershire Acute Hospitals NHS Trust</c:v>
                </c:pt>
                <c:pt idx="2">
                  <c:v>Northampton General Hospital NHS Trust</c:v>
                </c:pt>
                <c:pt idx="3">
                  <c:v>The Dudley Group NHS Foundation Trust</c:v>
                </c:pt>
                <c:pt idx="4">
                  <c:v>University Hospitals of Derby and Burton NHS Foundation Trust</c:v>
                </c:pt>
              </c:strCache>
            </c:strRef>
          </c:cat>
          <c:val>
            <c:numRef>
              <c:f>Sheet1!$C$2:$C$6</c:f>
              <c:numCache>
                <c:formatCode>0.0</c:formatCode>
                <c:ptCount val="5"/>
                <c:pt idx="0">
                  <c:v>2.3725394952179411</c:v>
                </c:pt>
                <c:pt idx="1">
                  <c:v>2.297943029013255</c:v>
                </c:pt>
                <c:pt idx="2">
                  <c:v>2.0811786292712888</c:v>
                </c:pt>
                <c:pt idx="3">
                  <c:v>1.998777418123348</c:v>
                </c:pt>
                <c:pt idx="4">
                  <c:v>1.9647357307050264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0.22660731451451976</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0.17711184032479199</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1.8490223879792183</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3.0375240906817425E-2</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7.2322411800571604</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5.2588607454259417E-2</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0.12290552634894425</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1.2831161903620938</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0.12290552634894425</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5.0934579421367587E-2</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8.7702039836961436</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7.4865436362177649</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Northampton General Hospital NHS Trust</c:v>
                </c:pt>
                <c:pt idx="3">
                  <c:v>George Eliot Hospital NHS Trust</c:v>
                </c:pt>
                <c:pt idx="4">
                  <c:v>Wye Valley NHS Trust</c:v>
                </c:pt>
              </c:strCache>
            </c:strRef>
          </c:cat>
          <c:val>
            <c:numRef>
              <c:f>Sheet1!$B$2:$B$6</c:f>
              <c:numCache>
                <c:formatCode>0.0</c:formatCode>
                <c:ptCount val="5"/>
                <c:pt idx="0">
                  <c:v>8.4033718495717888</c:v>
                </c:pt>
                <c:pt idx="1">
                  <c:v>8.2697578800996236</c:v>
                </c:pt>
                <c:pt idx="2">
                  <c:v>8.2436098483442652</c:v>
                </c:pt>
                <c:pt idx="3">
                  <c:v>8.1366374355882414</c:v>
                </c:pt>
                <c:pt idx="4">
                  <c:v>8.1188957396676233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Northampton General Hospital NHS Trust</c:v>
                </c:pt>
                <c:pt idx="3">
                  <c:v>George Eliot Hospital NHS Trust</c:v>
                </c:pt>
                <c:pt idx="4">
                  <c:v>Wye Valley NHS Trust</c:v>
                </c:pt>
              </c:strCache>
            </c:strRef>
          </c:cat>
          <c:val>
            <c:numRef>
              <c:f>Sheet1!$C$2:$C$6</c:f>
              <c:numCache>
                <c:formatCode>0.0</c:formatCode>
                <c:ptCount val="5"/>
                <c:pt idx="0">
                  <c:v>1.5966281504282112</c:v>
                </c:pt>
                <c:pt idx="1">
                  <c:v>1.7302421199003764</c:v>
                </c:pt>
                <c:pt idx="2">
                  <c:v>1.7563901516557348</c:v>
                </c:pt>
                <c:pt idx="3">
                  <c:v>1.8633625644117586</c:v>
                </c:pt>
                <c:pt idx="4">
                  <c:v>1.8811042603323767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University Hospitals Coventry and Warwickshire NHS Trust</c:v>
                </c:pt>
                <c:pt idx="2">
                  <c:v>Birmingham Women's and Children's NHS Foundation Trust</c:v>
                </c:pt>
                <c:pt idx="3">
                  <c:v>The Dudley Group NHS Foundation Trust</c:v>
                </c:pt>
                <c:pt idx="4">
                  <c:v>Sandwell and West Birmingham Hospitals NHS Trust</c:v>
                </c:pt>
              </c:strCache>
            </c:strRef>
          </c:cat>
          <c:val>
            <c:numRef>
              <c:f>Sheet1!$B$2:$B$6</c:f>
              <c:numCache>
                <c:formatCode>0.0</c:formatCode>
                <c:ptCount val="5"/>
                <c:pt idx="0">
                  <c:v>7.1440183753085078</c:v>
                </c:pt>
                <c:pt idx="1">
                  <c:v>7.2152550042099142</c:v>
                </c:pt>
                <c:pt idx="2">
                  <c:v>7.2479914295212016</c:v>
                </c:pt>
                <c:pt idx="3">
                  <c:v>7.4865436362177649</c:v>
                </c:pt>
                <c:pt idx="4">
                  <c:v>7.5620692773381748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University Hospitals Coventry and Warwickshire NHS Trust</c:v>
                </c:pt>
                <c:pt idx="2">
                  <c:v>Birmingham Women's and Children's NHS Foundation Trust</c:v>
                </c:pt>
                <c:pt idx="3">
                  <c:v>The Dudley Group NHS Foundation Trust</c:v>
                </c:pt>
                <c:pt idx="4">
                  <c:v>Sandwell and West Birmingham Hospitals NHS Trust</c:v>
                </c:pt>
              </c:strCache>
            </c:strRef>
          </c:cat>
          <c:val>
            <c:numRef>
              <c:f>Sheet1!$C$2:$C$6</c:f>
              <c:numCache>
                <c:formatCode>0.0</c:formatCode>
                <c:ptCount val="5"/>
                <c:pt idx="0">
                  <c:v>2.8559816246914922</c:v>
                </c:pt>
                <c:pt idx="1">
                  <c:v>2.7847449957900858</c:v>
                </c:pt>
                <c:pt idx="2">
                  <c:v>2.7520085704787984</c:v>
                </c:pt>
                <c:pt idx="3">
                  <c:v>2.5134563637822351</c:v>
                </c:pt>
                <c:pt idx="4">
                  <c:v>2.4379307226618252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0.27472527472527469</c:v>
                </c:pt>
                <c:pt idx="1">
                  <c:v>0.72527472527472525</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0.32589572862188998</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0.8061263459904735</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0.22474199823759466</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2.3462744529018842</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0.22474199823759555</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0.11876322059498357</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7.9528219287819244</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0.97167893972782871</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0.29842675545300157</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3.1155328237383699</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0.29842675545300157</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2.5722433114330201E-2</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5.1077700281847642</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0.13228451890535897</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0.41863633662110811</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0.116712680704528</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1.2184637638454605</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0.11671268070452889</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0.1516801171669826</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8.8783048263531015</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0.51355289974984863</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0.41521696312449041</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0.11575938493870552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1.2085114918226614</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0.11575938493870552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0.3361338064575019</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8.5833115768584509</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0.16691755123646246</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0.40581890173566038</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0.11313927568835069</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1.1146297686859068</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9.2518696451489824</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0.12547755408318828</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0.16233381638059186</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1.6947419227499525</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0.11435190866802714</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8.1691197192397826</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8.2814058659850254E-2</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0.14691900698157667</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1.5338135080660855</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0.11163217844813467</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8.2663910111176886</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3.3437934266681957E-2</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0.13386134130898064</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1.3974933381717385</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9.07947908898592E-2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8.2552914343466082</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0.1401324562131121</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0.20435812242922324</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2.1334696926196255</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0.20435812242922324</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0.19790188944450549</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6.3976614217235097</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0.43358885829705685</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0.19119468265938266</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1.9960452562148348</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0.15467109185240613</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6.5759992586950462</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0.83505154639175261</c:v>
                </c:pt>
                <c:pt idx="1">
                  <c:v>0.14432989690721651</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0.73179142209939396</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0.20890616665620332</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2.0732295809591763</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7.1786152540950203</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0.59318854168017499</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0.1685960523047596</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1.7601187739043445</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0.16859605230475871</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0.14136486937706394</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7.0541588847271397</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0.1302067735009107</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0.5645874710258445</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0.15740276576912393</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1.6432624566671565</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0.15740276576912393</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0.15204593967198043</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7.7420958693387991</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9.6659255419499601E-2</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0.27414523299989213</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2.8620371876042441</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0.27414523299989124</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0.53160688529364286</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5.3982000484378778</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8.0636618896201302</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George Eliot Hospital NHS Trust</c:v>
                </c:pt>
                <c:pt idx="2">
                  <c:v>United Lincolnshire Teaching Hospitals NHS Trust</c:v>
                </c:pt>
                <c:pt idx="3">
                  <c:v>Nottingham University Hospitals NHS Trust</c:v>
                </c:pt>
                <c:pt idx="4">
                  <c:v>The Dudley Group NHS Foundation Trust</c:v>
                </c:pt>
              </c:strCache>
            </c:strRef>
          </c:cat>
          <c:val>
            <c:numRef>
              <c:f>Sheet1!$B$2:$B$6</c:f>
              <c:numCache>
                <c:formatCode>0.0</c:formatCode>
                <c:ptCount val="5"/>
                <c:pt idx="0">
                  <c:v>8.6474777428539014</c:v>
                </c:pt>
                <c:pt idx="1">
                  <c:v>8.4089317343774113</c:v>
                </c:pt>
                <c:pt idx="2">
                  <c:v>8.319727163299083</c:v>
                </c:pt>
                <c:pt idx="3">
                  <c:v>8.1602961853367884</c:v>
                </c:pt>
                <c:pt idx="4">
                  <c:v>8.0636618896201302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George Eliot Hospital NHS Trust</c:v>
                </c:pt>
                <c:pt idx="2">
                  <c:v>United Lincolnshire Teaching Hospitals NHS Trust</c:v>
                </c:pt>
                <c:pt idx="3">
                  <c:v>Nottingham University Hospitals NHS Trust</c:v>
                </c:pt>
                <c:pt idx="4">
                  <c:v>The Dudley Group NHS Foundation Trust</c:v>
                </c:pt>
              </c:strCache>
            </c:strRef>
          </c:cat>
          <c:val>
            <c:numRef>
              <c:f>Sheet1!$C$2:$C$6</c:f>
              <c:numCache>
                <c:formatCode>0.0</c:formatCode>
                <c:ptCount val="5"/>
                <c:pt idx="0">
                  <c:v>1.3525222571460986</c:v>
                </c:pt>
                <c:pt idx="1">
                  <c:v>1.5910682656225887</c:v>
                </c:pt>
                <c:pt idx="2">
                  <c:v>1.680272836700917</c:v>
                </c:pt>
                <c:pt idx="3">
                  <c:v>1.8397038146632116</c:v>
                </c:pt>
                <c:pt idx="4">
                  <c:v>1.9363381103798698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Sherwood Forest Hospitals NHS Foundation Trust</c:v>
                </c:pt>
                <c:pt idx="3">
                  <c:v>University Hospitals of North Midlands NHS Trust</c:v>
                </c:pt>
                <c:pt idx="4">
                  <c:v>Birmingham Women's and Children's NHS Foundation Trust</c:v>
                </c:pt>
              </c:strCache>
            </c:strRef>
          </c:cat>
          <c:val>
            <c:numRef>
              <c:f>Sheet1!$B$2:$B$6</c:f>
              <c:numCache>
                <c:formatCode>0.0</c:formatCode>
                <c:ptCount val="5"/>
                <c:pt idx="0">
                  <c:v>6.7954872839164127</c:v>
                </c:pt>
                <c:pt idx="1">
                  <c:v>7.0973254919366839</c:v>
                </c:pt>
                <c:pt idx="2">
                  <c:v>7.1229734684173991</c:v>
                </c:pt>
                <c:pt idx="3">
                  <c:v>7.3066210866924211</c:v>
                </c:pt>
                <c:pt idx="4">
                  <c:v>7.3948185186198119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Sherwood Forest Hospitals NHS Foundation Trust</c:v>
                </c:pt>
                <c:pt idx="3">
                  <c:v>University Hospitals of North Midlands NHS Trust</c:v>
                </c:pt>
                <c:pt idx="4">
                  <c:v>Birmingham Women's and Children's NHS Foundation Trust</c:v>
                </c:pt>
              </c:strCache>
            </c:strRef>
          </c:cat>
          <c:val>
            <c:numRef>
              <c:f>Sheet1!$C$2:$C$6</c:f>
              <c:numCache>
                <c:formatCode>0.0</c:formatCode>
                <c:ptCount val="5"/>
                <c:pt idx="0">
                  <c:v>3.2045127160835873</c:v>
                </c:pt>
                <c:pt idx="1">
                  <c:v>2.9026745080633161</c:v>
                </c:pt>
                <c:pt idx="2">
                  <c:v>2.8770265315826009</c:v>
                </c:pt>
                <c:pt idx="3">
                  <c:v>2.6933789133075789</c:v>
                </c:pt>
                <c:pt idx="4">
                  <c:v>2.6051814813801881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0.21830772631699613</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0.758175734646235</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0.21137372629881135</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2.2067115978263878</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0.21137372629881135</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0.52803134553694164</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7.0492804195722334</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0.19569587753733408</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0.13033602381025577</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1.3606895255755624</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0.13033602381025666</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0.20730144549306928</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8.4185480091029508</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0.3510110408168341</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0.46598550963216745</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0.1299132761326911</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1.3562761000312742</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0.12991327613269199</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0.17051148285207773</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8.7231572401852038</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34546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RNA | The Dudley Group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31661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RNA | The Dudley Group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31661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RNA | The Dudley Group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The Dudley Group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3631886095"/>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4039433089"/>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1727471704"/>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219472061"/>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567079258"/>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27%</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20%</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84</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42333366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164493857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161651864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23617330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89985131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376635161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69824753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416044492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121098760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195243436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68264629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277279748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12805434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299559543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424115983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201515697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6920486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69902605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18235525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367352486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10521083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328810869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340680310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38102069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303418705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166296859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344233957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423992870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219249600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93350295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368884056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14934062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230469370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311869697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13887456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19037417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35;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3683588981"/>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1964638093"/>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2688995993"/>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93518105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637454036"/>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B2. Did you get enough information from either a midwife or doctor to help you decide where to have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2032776729"/>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75083543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Were you (and / or your partner or a companion) left alone by midwives or doctors at a time when it worried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Complaints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G19. At any point during your maternity care journey, did you consider making a complaint about the care you received?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F2. Thinking about the last time you contacted the telephone triage line, did you feel that you got the advice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1730219417"/>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302729702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B2. Did you get enough information from either a midwife or doctor to help you decide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G15. If, during evenings, nights or weekends, you needed support or advice about feeding your baby, were you able to get this?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The Dudley Group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Triage: Assessment and Evaluation: </a:t>
            </a:r>
            <a:r>
              <a:rPr kumimoji="0" lang="en-GB" sz="1400" b="0" i="0" u="none" strike="noStrike" kern="1200" cap="none" spc="0" normalizeH="0" baseline="0" noProof="0">
                <a:ln>
                  <a:noFill/>
                </a:ln>
                <a:solidFill>
                  <a:prstClr val="black"/>
                </a:solidFill>
                <a:effectLst/>
                <a:uLnTx/>
                <a:uFillTx/>
                <a:latin typeface="Arial"/>
                <a:ea typeface="+mj-ea"/>
                <a:cs typeface="+mj-cs"/>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 </a:t>
            </a:r>
            <a:r>
              <a:rPr lang="en-GB" sz="1400" b="0">
                <a:solidFill>
                  <a:prstClr val="black"/>
                </a:solidFill>
                <a:latin typeface="Arial"/>
              </a:rPr>
              <a:t>Left alone by midwives or doctors at a time when it worried them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Complaints: </a:t>
            </a:r>
            <a:r>
              <a:rPr lang="en-GB" sz="1400" b="0">
                <a:solidFill>
                  <a:prstClr val="black"/>
                </a:solidFill>
                <a:latin typeface="Arial"/>
              </a:rPr>
              <a:t>Considering making a complaint about the care they received during their maternity journey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Triage: Assessment and Evaluation: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given the advice needed when they contacted the triage line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Being told who to contact if advice needed about potential changes to mental health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 </a:t>
            </a:r>
            <a:r>
              <a:rPr lang="en-GB" sz="1400" b="0" noProof="0">
                <a:solidFill>
                  <a:prstClr val="black"/>
                </a:solidFill>
                <a:latin typeface="Arial"/>
              </a:rPr>
              <a:t>Information from midwife or doctor to help decide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a:solidFill>
                  <a:prstClr val="black"/>
                </a:solidFill>
                <a:latin typeface="Arial"/>
              </a:rPr>
              <a:t>Frequency of seeing or speaking to a midwife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able to get support or advice about feeding baby during evenings, nights or weekends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The Dudley Group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98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2206076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405310275"/>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35520699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3215674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149401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133419281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106026512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0543214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89138313"/>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6417411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1613786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229450908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384899252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15626918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418046208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287286558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73573809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530266735"/>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0819611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8962738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120870151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88982025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248800747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165218891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307095446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172422220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106875419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297732817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932167692"/>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283885515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369157582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64914687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0174091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2435881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6601571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3607604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215548746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329506142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161354564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52659401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2202699892"/>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31356478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248328880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0562242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1271659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9363645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0386012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342169434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386454471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102173648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198403856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132499714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130327910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102997582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28170665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235034452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9457077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394185561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86314309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154396611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192887254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335043875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33683328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199380695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6521580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7090519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904871198"/>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315454977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315724016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38195355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356480195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98013932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270116991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256141508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955105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919705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1117487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9495852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334320310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283142617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355912915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61179093"/>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0035407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6668546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0923622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386677139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230893910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330537660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290564991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324829316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299935217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13221243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334657277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211751901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164242901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263770036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139059940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46783656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373217293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89559707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27281835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237376374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310852731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26596674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317878765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2023868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9092808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2215231227"/>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325030228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263149177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214073108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676410233"/>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25307359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3633685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9342408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2416146029"/>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15687834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207252541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243202959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39810681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370219540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232883503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400472716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165576227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8698422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384053542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161583073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120909502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7637726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426772349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23960289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201041158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104189293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63706445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415001830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237052142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199527512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410554659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392493821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298713561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316767013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331386632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358106206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147122374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321637510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421392729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22977732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297244365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212538314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31166993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172682985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29193313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211748773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36205189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389708215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135092987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335213714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13594002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406286814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233086464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301367847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301488830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86847577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371231658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32786554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15658156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203090673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38033610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397656612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146739795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78981462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22526995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68421907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90587042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408812156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37126689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2658637380"/>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98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38</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880693671"/>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1152558805"/>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2774505763"/>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52%</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272512716"/>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1342505580"/>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2608018176"/>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5938257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33049536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356183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139974888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247722431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159702181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13754618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9113241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53212048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79894977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3109948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12370682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225473619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5622075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403297755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126906205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169845688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137374559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5379852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5082385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242724506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54447074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313396844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397254602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266361934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94649510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257802750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24494959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260479325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133425673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321269948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394722904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16665</Words>
  <Application>Microsoft Office PowerPoint</Application>
  <PresentationFormat>Widescreen</PresentationFormat>
  <Paragraphs>1947</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The Dudley Group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397</cp:revision>
  <dcterms:created xsi:type="dcterms:W3CDTF">2021-03-04T09:52:26Z</dcterms:created>
  <dcterms:modified xsi:type="dcterms:W3CDTF">2025-11-28T18:43:04Z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